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9" r:id="rId5"/>
    <p:sldId id="263" r:id="rId6"/>
    <p:sldId id="260" r:id="rId7"/>
    <p:sldId id="264" r:id="rId8"/>
    <p:sldId id="265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B81E-9B0F-40C6-964F-017E3E7A2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012E1-A33C-44CA-BEFE-04C97AD091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7E4E8-9313-4E6C-9D49-FEA27B641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5D1AF-2EE2-4B9C-BE30-32BD9059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92005-264C-43F0-8B1C-2D30BFA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5455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DB5B7-DAE4-4749-B7F6-1B11013D9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61576-6531-4E0B-845C-E3D45BD9B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40036-73F8-4473-834C-E9909C4A4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913AA-D743-4F43-A3C1-69A6DE9A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7BE64-96EB-408B-A6AF-D356C3E1A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723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9D965-EF74-474A-A136-9ADBAD5B6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3BEA4-973F-408F-838F-AD184976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DC78C-71A2-40A8-8CCD-BC20B5236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50241-9C3F-47FC-A41E-D346EA30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C1C2F-C50F-490D-91DB-DCB499502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8416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6135A-2F34-424C-81B5-A4CB7012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9FC78-7ED0-45DB-85A7-7D9A3EF3F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8FE6B2-BA77-4778-BFD0-370B39F2A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25E09-678D-4AE6-9E00-3DD063BE9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3D864-E458-42D5-8DAC-B48C07B7B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54C2F-8DD2-4A5A-B8F5-37F391BF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1023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C8794-AFC9-4D85-AE41-CD51371B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5EED5-DD40-472E-8812-D3876F9CE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183EB8-91F8-4E5A-8BC8-C9F5F926C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A6E6D2-7F07-4BC6-BF93-C14B823F5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C5D6BD-D0D8-407C-82E0-E3F458380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A8938A-6520-460F-9B85-57889F652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CBC6B9-84ED-467A-A8D6-2F883B8AB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44472-C847-4B2C-99AB-35DEB8755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998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4BB6-31CC-484E-A910-A8D0C2C5D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8A2C1D-DC6A-43AF-A24B-A8C87C06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03DE74-7817-45F2-A48C-86BF33556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335D8C-3C8E-4492-8A39-3005A96C8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6466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EAE77A-1307-4619-B31D-E1CA9AAC7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F99C9D-2B56-4E16-968D-B7A1A53F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F0FCC-58A6-4F63-B288-B5462D6B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097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03CF-49C9-4C16-B886-459BB80DB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315AD-C06E-4F0F-AE25-BA806F011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A9CC3-4C4A-41C5-AF86-A9118FB32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F08AF-302D-4530-9237-CD52DE21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3F4E4-7948-4389-8613-70BCDF763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9CC97-2FDE-4758-9A5F-A394B62A2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34431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D497-D5DE-4324-8148-E169D4FE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ED195C-3596-402A-B1D7-0FDE4616B7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650B4-C931-4369-828A-D5137B867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C2296-8773-440E-89B2-C7963E93D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52368-A7A7-45E4-A0B3-509E0BC29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064A7-AB33-4F3A-9F43-4E87C7B5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53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4D02-7D2F-4FEF-B0C9-C9C6B90F4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632F2-B4D4-463E-8390-4060E4625E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3D68F-35C9-4E3F-BA4B-586CDD6F0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B040B-40D6-4BAA-9E5B-DC02C7453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BAA6A-D0D9-4CD6-870C-88B66F541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5751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B5729A-8701-4AEA-81DF-09A582A059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756DB-4EDD-46A5-9A81-6A1E4241A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3818B-82D3-4DD6-8E5A-512DA8F43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6D77E-2B79-4668-9DB5-9587902E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F4530-4BC7-47F4-8E3C-94B15C116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53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8000">
              <a:srgbClr val="4D8FCF"/>
            </a:gs>
            <a:gs pos="55000">
              <a:srgbClr val="AEC2E5"/>
            </a:gs>
            <a:gs pos="72000">
              <a:schemeClr val="accent1">
                <a:lumMod val="60000"/>
                <a:lumOff val="40000"/>
              </a:schemeClr>
            </a:gs>
            <a:gs pos="100000">
              <a:srgbClr val="0070C0"/>
            </a:gs>
            <a:gs pos="39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DD7D56-5131-4C16-B4BE-E0CBBE639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9467A-1F70-4E38-AE40-50CC335B0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2D53E-EFFF-40B6-9841-4A88C5222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1EF44-5090-4BCD-B88E-1AA5ADA12FB1}" type="datetimeFigureOut">
              <a:rPr lang="en-ID" smtClean="0"/>
              <a:t>04/05/2026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3042B-C82F-4A51-836B-47247CFC9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5E80A3-2FED-4B57-8CD3-7ADB9B8EF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4BDE3-9C2C-4FF5-A45C-35B441C09ED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432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CE4E3F-4015-4FB6-96E8-30A6D8CFA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Bahnschrift Condensed" panose="020B0502040204020203" pitchFamily="34" charset="0"/>
              </a:rPr>
              <a:t>Sasa</a:t>
            </a:r>
            <a:r>
              <a:rPr lang="en-US" dirty="0">
                <a:latin typeface="Bahnschrift Condensed" panose="020B0502040204020203" pitchFamily="34" charset="0"/>
              </a:rPr>
              <a:t> International Food</a:t>
            </a:r>
            <a:endParaRPr lang="en-ID" dirty="0">
              <a:latin typeface="Bahnschrift Condensed" panose="020B0502040204020203" pitchFamily="34" charset="0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B890CF4-BE94-4D56-81CD-4641C247A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7532" y="1857992"/>
            <a:ext cx="5336936" cy="385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8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2F7042B-E561-4FC0-B4F4-AB07334ED5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C553B-25AB-4082-AFB5-BB2AE360EF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>
            <a:normAutofit fontScale="92500"/>
          </a:bodyPr>
          <a:lstStyle/>
          <a:p>
            <a:r>
              <a:rPr lang="en-ID" sz="4000" dirty="0" err="1">
                <a:latin typeface="Bahnschrift Condensed" panose="020B0502040204020203" pitchFamily="34" charset="0"/>
              </a:rPr>
              <a:t>Sasa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bumbu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masakan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adalah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rangkaian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produk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bumbu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instan</a:t>
            </a:r>
            <a:r>
              <a:rPr lang="en-ID" sz="4000" dirty="0">
                <a:latin typeface="Bahnschrift Condensed" panose="020B0502040204020203" pitchFamily="34" charset="0"/>
              </a:rPr>
              <a:t> dan </a:t>
            </a:r>
            <a:r>
              <a:rPr lang="en-ID" sz="4000" dirty="0" err="1">
                <a:latin typeface="Bahnschrift Condensed" panose="020B0502040204020203" pitchFamily="34" charset="0"/>
              </a:rPr>
              <a:t>penyedap</a:t>
            </a:r>
            <a:r>
              <a:rPr lang="en-ID" sz="4000" dirty="0">
                <a:latin typeface="Bahnschrift Condensed" panose="020B0502040204020203" pitchFamily="34" charset="0"/>
              </a:rPr>
              <a:t> rasa </a:t>
            </a:r>
            <a:r>
              <a:rPr lang="en-ID" sz="4000" dirty="0" err="1">
                <a:latin typeface="Bahnschrift Condensed" panose="020B0502040204020203" pitchFamily="34" charset="0"/>
              </a:rPr>
              <a:t>dari</a:t>
            </a:r>
            <a:r>
              <a:rPr lang="en-ID" sz="4000" dirty="0">
                <a:latin typeface="Bahnschrift Condensed" panose="020B0502040204020203" pitchFamily="34" charset="0"/>
              </a:rPr>
              <a:t> PT </a:t>
            </a:r>
            <a:r>
              <a:rPr lang="en-ID" sz="4000" dirty="0" err="1">
                <a:latin typeface="Bahnschrift Condensed" panose="020B0502040204020203" pitchFamily="34" charset="0"/>
              </a:rPr>
              <a:t>Sasa</a:t>
            </a:r>
            <a:r>
              <a:rPr lang="en-ID" sz="4000" dirty="0">
                <a:latin typeface="Bahnschrift Condensed" panose="020B0502040204020203" pitchFamily="34" charset="0"/>
              </a:rPr>
              <a:t> Inti (</a:t>
            </a:r>
            <a:r>
              <a:rPr lang="en-ID" sz="4000" dirty="0" err="1">
                <a:latin typeface="Bahnschrift Condensed" panose="020B0502040204020203" pitchFamily="34" charset="0"/>
              </a:rPr>
              <a:t>berdiri</a:t>
            </a:r>
            <a:r>
              <a:rPr lang="en-ID" sz="4000" dirty="0">
                <a:latin typeface="Bahnschrift Condensed" panose="020B0502040204020203" pitchFamily="34" charset="0"/>
              </a:rPr>
              <a:t> 1968) yang </a:t>
            </a:r>
            <a:r>
              <a:rPr lang="en-ID" sz="4000" dirty="0" err="1">
                <a:latin typeface="Bahnschrift Condensed" panose="020B0502040204020203" pitchFamily="34" charset="0"/>
              </a:rPr>
              <a:t>dirancang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untuk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memberikan</a:t>
            </a:r>
            <a:r>
              <a:rPr lang="en-ID" sz="4000" dirty="0">
                <a:latin typeface="Bahnschrift Condensed" panose="020B0502040204020203" pitchFamily="34" charset="0"/>
              </a:rPr>
              <a:t> rasa </a:t>
            </a:r>
            <a:r>
              <a:rPr lang="en-ID" sz="4000" dirty="0" err="1">
                <a:latin typeface="Bahnschrift Condensed" panose="020B0502040204020203" pitchFamily="34" charset="0"/>
              </a:rPr>
              <a:t>gurih</a:t>
            </a:r>
            <a:r>
              <a:rPr lang="en-ID" sz="4000" dirty="0">
                <a:latin typeface="Bahnschrift Condensed" panose="020B0502040204020203" pitchFamily="34" charset="0"/>
              </a:rPr>
              <a:t>, </a:t>
            </a:r>
            <a:r>
              <a:rPr lang="en-ID" sz="4000" dirty="0" err="1">
                <a:latin typeface="Bahnschrift Condensed" panose="020B0502040204020203" pitchFamily="34" charset="0"/>
              </a:rPr>
              <a:t>lezat</a:t>
            </a:r>
            <a:r>
              <a:rPr lang="en-ID" sz="4000" dirty="0">
                <a:latin typeface="Bahnschrift Condensed" panose="020B0502040204020203" pitchFamily="34" charset="0"/>
              </a:rPr>
              <a:t>, dan </a:t>
            </a:r>
            <a:r>
              <a:rPr lang="en-ID" sz="4000" dirty="0" err="1">
                <a:latin typeface="Bahnschrift Condensed" panose="020B0502040204020203" pitchFamily="34" charset="0"/>
              </a:rPr>
              <a:t>praktis</a:t>
            </a:r>
            <a:r>
              <a:rPr lang="en-ID" sz="4000" dirty="0">
                <a:latin typeface="Bahnschrift Condensed" panose="020B0502040204020203" pitchFamily="34" charset="0"/>
              </a:rPr>
              <a:t> pada </a:t>
            </a:r>
            <a:r>
              <a:rPr lang="en-ID" sz="4000" dirty="0" err="1">
                <a:latin typeface="Bahnschrift Condensed" panose="020B0502040204020203" pitchFamily="34" charset="0"/>
              </a:rPr>
              <a:t>berbagai</a:t>
            </a:r>
            <a:r>
              <a:rPr lang="en-ID" sz="4000" dirty="0">
                <a:latin typeface="Bahnschrift Condensed" panose="020B0502040204020203" pitchFamily="34" charset="0"/>
              </a:rPr>
              <a:t> </a:t>
            </a:r>
            <a:r>
              <a:rPr lang="en-ID" sz="4000" dirty="0" err="1">
                <a:latin typeface="Bahnschrift Condensed" panose="020B0502040204020203" pitchFamily="34" charset="0"/>
              </a:rPr>
              <a:t>hidangan</a:t>
            </a:r>
            <a:endParaRPr lang="en-ID" sz="4000" dirty="0">
              <a:latin typeface="Bahnschrift Condensed" panose="020B0502040204020203" pitchFamily="34" charset="0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CE880A8C-BCFF-4D0A-8243-BAE986CD0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 err="1">
                <a:latin typeface="Bahnschrift Condensed" panose="020B0502040204020203" pitchFamily="34" charset="0"/>
              </a:rPr>
              <a:t>Apa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itu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Sasa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endParaRPr lang="en-ID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815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2475D-0185-445C-9795-93C5D3EE9D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en-ID" dirty="0">
                <a:latin typeface="Bahnschrift Condensed" panose="020B0502040204020203" pitchFamily="34" charset="0"/>
              </a:rPr>
              <a:t>PT </a:t>
            </a:r>
            <a:r>
              <a:rPr lang="en-ID" dirty="0" err="1">
                <a:latin typeface="Bahnschrift Condensed" panose="020B0502040204020203" pitchFamily="34" charset="0"/>
              </a:rPr>
              <a:t>Sasa</a:t>
            </a:r>
            <a:r>
              <a:rPr lang="en-ID" dirty="0">
                <a:latin typeface="Bahnschrift Condensed" panose="020B0502040204020203" pitchFamily="34" charset="0"/>
              </a:rPr>
              <a:t> Inti (</a:t>
            </a:r>
            <a:r>
              <a:rPr lang="en-ID" dirty="0" err="1">
                <a:latin typeface="Bahnschrift Condensed" panose="020B0502040204020203" pitchFamily="34" charset="0"/>
              </a:rPr>
              <a:t>Sasa</a:t>
            </a:r>
            <a:r>
              <a:rPr lang="en-ID" dirty="0">
                <a:latin typeface="Bahnschrift Condensed" panose="020B0502040204020203" pitchFamily="34" charset="0"/>
              </a:rPr>
              <a:t>) </a:t>
            </a:r>
            <a:r>
              <a:rPr lang="en-ID" dirty="0" err="1">
                <a:latin typeface="Bahnschrift Condensed" panose="020B0502040204020203" pitchFamily="34" charset="0"/>
              </a:rPr>
              <a:t>didirikan</a:t>
            </a:r>
            <a:r>
              <a:rPr lang="en-ID" dirty="0">
                <a:latin typeface="Bahnschrift Condensed" panose="020B0502040204020203" pitchFamily="34" charset="0"/>
              </a:rPr>
              <a:t> oleh </a:t>
            </a:r>
            <a:r>
              <a:rPr lang="en-ID" dirty="0" err="1">
                <a:latin typeface="Bahnschrift Condensed" panose="020B0502040204020203" pitchFamily="34" charset="0"/>
              </a:rPr>
              <a:t>Rodamas</a:t>
            </a:r>
            <a:r>
              <a:rPr lang="en-ID" dirty="0">
                <a:latin typeface="Bahnschrift Condensed" panose="020B0502040204020203" pitchFamily="34" charset="0"/>
              </a:rPr>
              <a:t> pada </a:t>
            </a:r>
            <a:r>
              <a:rPr lang="en-ID" dirty="0" err="1">
                <a:latin typeface="Bahnschrift Condensed" panose="020B0502040204020203" pitchFamily="34" charset="0"/>
              </a:rPr>
              <a:t>tahun</a:t>
            </a:r>
            <a:r>
              <a:rPr lang="en-ID" dirty="0">
                <a:latin typeface="Bahnschrift Condensed" panose="020B0502040204020203" pitchFamily="34" charset="0"/>
              </a:rPr>
              <a:t> 1968 di </a:t>
            </a:r>
            <a:r>
              <a:rPr lang="en-ID" dirty="0" err="1">
                <a:latin typeface="Bahnschrift Condensed" panose="020B0502040204020203" pitchFamily="34" charset="0"/>
              </a:rPr>
              <a:t>Sidoarjo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Jawa</a:t>
            </a:r>
            <a:r>
              <a:rPr lang="en-ID" dirty="0">
                <a:latin typeface="Bahnschrift Condensed" panose="020B0502040204020203" pitchFamily="34" charset="0"/>
              </a:rPr>
              <a:t> Timur, </a:t>
            </a:r>
            <a:r>
              <a:rPr lang="en-ID" dirty="0" err="1">
                <a:latin typeface="Bahnschrift Condensed" panose="020B0502040204020203" pitchFamily="34" charset="0"/>
              </a:rPr>
              <a:t>sebagai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pionir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perusahaan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bumbu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masak</a:t>
            </a:r>
            <a:r>
              <a:rPr lang="en-ID" dirty="0">
                <a:latin typeface="Bahnschrift Condensed" panose="020B0502040204020203" pitchFamily="34" charset="0"/>
              </a:rPr>
              <a:t> di Indonesia. Nama "</a:t>
            </a:r>
            <a:r>
              <a:rPr lang="en-ID" dirty="0" err="1">
                <a:latin typeface="Bahnschrift Condensed" panose="020B0502040204020203" pitchFamily="34" charset="0"/>
              </a:rPr>
              <a:t>Sasa</a:t>
            </a:r>
            <a:r>
              <a:rPr lang="en-ID" dirty="0">
                <a:latin typeface="Bahnschrift Condensed" panose="020B0502040204020203" pitchFamily="34" charset="0"/>
              </a:rPr>
              <a:t>" </a:t>
            </a:r>
            <a:r>
              <a:rPr lang="en-ID" dirty="0" err="1">
                <a:latin typeface="Bahnschrift Condensed" panose="020B0502040204020203" pitchFamily="34" charset="0"/>
              </a:rPr>
              <a:t>berasal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dari</a:t>
            </a:r>
            <a:r>
              <a:rPr lang="en-ID" dirty="0">
                <a:latin typeface="Bahnschrift Condensed" panose="020B0502040204020203" pitchFamily="34" charset="0"/>
              </a:rPr>
              <a:t> "Sari Rasa", yang </a:t>
            </a:r>
            <a:r>
              <a:rPr lang="en-ID" dirty="0" err="1">
                <a:latin typeface="Bahnschrift Condensed" panose="020B0502040204020203" pitchFamily="34" charset="0"/>
              </a:rPr>
              <a:t>artinya</a:t>
            </a:r>
            <a:r>
              <a:rPr lang="en-ID" dirty="0">
                <a:latin typeface="Bahnschrift Condensed" panose="020B0502040204020203" pitchFamily="34" charset="0"/>
              </a:rPr>
              <a:t> sari </a:t>
            </a:r>
            <a:r>
              <a:rPr lang="en-ID" dirty="0" err="1">
                <a:latin typeface="Bahnschrift Condensed" panose="020B0502040204020203" pitchFamily="34" charset="0"/>
              </a:rPr>
              <a:t>dari</a:t>
            </a:r>
            <a:r>
              <a:rPr lang="en-ID" dirty="0">
                <a:latin typeface="Bahnschrift Condensed" panose="020B0502040204020203" pitchFamily="34" charset="0"/>
              </a:rPr>
              <a:t> rasa, </a:t>
            </a:r>
            <a:r>
              <a:rPr lang="en-ID" dirty="0" err="1">
                <a:latin typeface="Bahnschrift Condensed" panose="020B0502040204020203" pitchFamily="34" charset="0"/>
              </a:rPr>
              <a:t>berfokus</a:t>
            </a:r>
            <a:r>
              <a:rPr lang="en-ID" dirty="0">
                <a:latin typeface="Bahnschrift Condensed" panose="020B0502040204020203" pitchFamily="34" charset="0"/>
              </a:rPr>
              <a:t> pada </a:t>
            </a:r>
            <a:r>
              <a:rPr lang="en-ID" dirty="0" err="1">
                <a:latin typeface="Bahnschrift Condensed" panose="020B0502040204020203" pitchFamily="34" charset="0"/>
              </a:rPr>
              <a:t>penyedap</a:t>
            </a:r>
            <a:r>
              <a:rPr lang="en-ID" dirty="0">
                <a:latin typeface="Bahnschrift Condensed" panose="020B0502040204020203" pitchFamily="34" charset="0"/>
              </a:rPr>
              <a:t> rasa (MSG) </a:t>
            </a:r>
            <a:r>
              <a:rPr lang="en-ID" dirty="0" err="1">
                <a:latin typeface="Bahnschrift Condensed" panose="020B0502040204020203" pitchFamily="34" charset="0"/>
              </a:rPr>
              <a:t>sebelum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berkembang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menjadi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perusahaan</a:t>
            </a:r>
            <a:r>
              <a:rPr lang="en-ID" dirty="0">
                <a:latin typeface="Bahnschrift Condensed" panose="020B0502040204020203" pitchFamily="34" charset="0"/>
              </a:rPr>
              <a:t> FMCG (Fast Moving Consumer Goods).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BB0159-769F-4218-A34D-A69EB351A9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47309" y="1918226"/>
            <a:ext cx="3898231" cy="3898231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74948705-F203-482B-9D31-01ECE5EF8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Bahnschrift Condensed" panose="020B0502040204020203" pitchFamily="34" charset="0"/>
              </a:rPr>
              <a:t>Sejarah SASA</a:t>
            </a:r>
            <a:endParaRPr lang="en-ID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22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CE4E3F-4015-4FB6-96E8-30A6D8CFA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Bahnschrift Condensed" panose="020B0502040204020203" pitchFamily="34" charset="0"/>
              </a:rPr>
              <a:t>Masakan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Apa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aja</a:t>
            </a:r>
            <a:endParaRPr lang="en-ID" dirty="0">
              <a:latin typeface="Bahnschrift Condensed" panose="020B0502040204020203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4E6CD91-E402-4112-AB72-13E630B55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0" y="1862931"/>
            <a:ext cx="57150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51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B2F7A8-C096-4649-9585-4F264AF917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5205" y="1253331"/>
            <a:ext cx="4351338" cy="435133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C553B-25AB-4082-AFB5-BB2AE360E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1" y="1253331"/>
            <a:ext cx="5181600" cy="4351338"/>
          </a:xfrm>
        </p:spPr>
        <p:txBody>
          <a:bodyPr anchor="ctr"/>
          <a:lstStyle/>
          <a:p>
            <a:r>
              <a:rPr lang="en-ID" dirty="0" err="1">
                <a:latin typeface="Bahnschrift Condensed" panose="020B0502040204020203" pitchFamily="34" charset="0"/>
              </a:rPr>
              <a:t>Sasa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menawarkan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berbagai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resep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masakan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internasional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praktis</a:t>
            </a:r>
            <a:r>
              <a:rPr lang="en-ID" dirty="0">
                <a:latin typeface="Bahnschrift Condensed" panose="020B0502040204020203" pitchFamily="34" charset="0"/>
              </a:rPr>
              <a:t> yang </a:t>
            </a:r>
            <a:r>
              <a:rPr lang="en-ID" dirty="0" err="1">
                <a:latin typeface="Bahnschrift Condensed" panose="020B0502040204020203" pitchFamily="34" charset="0"/>
              </a:rPr>
              <a:t>mudah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dibuat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menggunakan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produk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bumbu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instan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tepung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bumbu</a:t>
            </a:r>
            <a:r>
              <a:rPr lang="en-ID" dirty="0">
                <a:latin typeface="Bahnschrift Condensed" panose="020B0502040204020203" pitchFamily="34" charset="0"/>
              </a:rPr>
              <a:t>, dan </a:t>
            </a:r>
            <a:r>
              <a:rPr lang="en-ID" dirty="0" err="1">
                <a:latin typeface="Bahnschrift Condensed" panose="020B0502040204020203" pitchFamily="34" charset="0"/>
              </a:rPr>
              <a:t>saus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Sasa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Inspirasi</a:t>
            </a:r>
            <a:r>
              <a:rPr lang="en-ID" dirty="0">
                <a:latin typeface="Bahnschrift Condensed" panose="020B0502040204020203" pitchFamily="34" charset="0"/>
              </a:rPr>
              <a:t> menu </a:t>
            </a:r>
            <a:r>
              <a:rPr lang="en-ID" dirty="0" err="1">
                <a:latin typeface="Bahnschrift Condensed" panose="020B0502040204020203" pitchFamily="34" charset="0"/>
              </a:rPr>
              <a:t>meliputi</a:t>
            </a:r>
            <a:r>
              <a:rPr lang="en-ID" dirty="0">
                <a:latin typeface="Bahnschrift Condensed" panose="020B0502040204020203" pitchFamily="34" charset="0"/>
              </a:rPr>
              <a:t> Kari </a:t>
            </a:r>
            <a:r>
              <a:rPr lang="en-ID" dirty="0" err="1">
                <a:latin typeface="Bahnschrift Condensed" panose="020B0502040204020203" pitchFamily="34" charset="0"/>
              </a:rPr>
              <a:t>Ayam</a:t>
            </a:r>
            <a:r>
              <a:rPr lang="en-ID" dirty="0">
                <a:latin typeface="Bahnschrift Condensed" panose="020B0502040204020203" pitchFamily="34" charset="0"/>
              </a:rPr>
              <a:t> Roti Jala, Spam Musubi, Tom Kha Gai, </a:t>
            </a:r>
            <a:r>
              <a:rPr lang="en-ID" dirty="0" err="1">
                <a:latin typeface="Bahnschrift Condensed" panose="020B0502040204020203" pitchFamily="34" charset="0"/>
              </a:rPr>
              <a:t>Jajangmyeon</a:t>
            </a:r>
            <a:r>
              <a:rPr lang="en-ID" dirty="0">
                <a:latin typeface="Bahnschrift Condensed" panose="020B0502040204020203" pitchFamily="34" charset="0"/>
              </a:rPr>
              <a:t>, dan Chicken Tikka Masala. </a:t>
            </a:r>
            <a:r>
              <a:rPr lang="en-ID" dirty="0" err="1">
                <a:latin typeface="Bahnschrift Condensed" panose="020B0502040204020203" pitchFamily="34" charset="0"/>
              </a:rPr>
              <a:t>Bumbu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Sasa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membantu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menghasilkan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cita</a:t>
            </a:r>
            <a:r>
              <a:rPr lang="en-ID" dirty="0">
                <a:latin typeface="Bahnschrift Condensed" panose="020B0502040204020203" pitchFamily="34" charset="0"/>
              </a:rPr>
              <a:t> rasa </a:t>
            </a:r>
            <a:r>
              <a:rPr lang="en-ID" dirty="0" err="1">
                <a:latin typeface="Bahnschrift Condensed" panose="020B0502040204020203" pitchFamily="34" charset="0"/>
              </a:rPr>
              <a:t>autentik</a:t>
            </a:r>
            <a:r>
              <a:rPr lang="en-ID" dirty="0">
                <a:latin typeface="Bahnschrift Condensed" panose="020B0502040204020203" pitchFamily="34" charset="0"/>
              </a:rPr>
              <a:t> di </a:t>
            </a:r>
            <a:r>
              <a:rPr lang="en-ID" dirty="0" err="1">
                <a:latin typeface="Bahnschrift Condensed" panose="020B0502040204020203" pitchFamily="34" charset="0"/>
              </a:rPr>
              <a:t>rumah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879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23670-D975-4323-8AB1-6878C7A5F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Bahnschrift Condensed" panose="020B0502040204020203" pitchFamily="34" charset="0"/>
              </a:rPr>
              <a:t>Makanan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Internasional</a:t>
            </a:r>
            <a:r>
              <a:rPr lang="en-US" dirty="0">
                <a:latin typeface="Bahnschrift Condensed" panose="020B0502040204020203" pitchFamily="34" charset="0"/>
              </a:rPr>
              <a:t> paling </a:t>
            </a:r>
            <a:r>
              <a:rPr lang="en-US" dirty="0" err="1">
                <a:latin typeface="Bahnschrift Condensed" panose="020B0502040204020203" pitchFamily="34" charset="0"/>
              </a:rPr>
              <a:t>favorit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Favorit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endParaRPr lang="en-ID" dirty="0">
              <a:latin typeface="Bahnschrift Condensed" panose="020B0502040204020203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9E4634-E597-48FC-A483-06677E206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71149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Bahnschrift Condensed" panose="020B0502040204020203" pitchFamily="34" charset="0"/>
              </a:rPr>
              <a:t>Spaghetti Bola </a:t>
            </a:r>
            <a:r>
              <a:rPr lang="en-US" sz="3200" dirty="0" err="1">
                <a:latin typeface="Bahnschrift Condensed" panose="020B0502040204020203" pitchFamily="34" charset="0"/>
              </a:rPr>
              <a:t>Daging</a:t>
            </a:r>
            <a:endParaRPr lang="en-ID" sz="3200" dirty="0">
              <a:latin typeface="Bahnschrift Condensed" panose="020B0502040204020203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268843-806F-4BE9-988F-8AC462DBD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77440"/>
            <a:ext cx="5157787" cy="3812223"/>
          </a:xfrm>
        </p:spPr>
        <p:txBody>
          <a:bodyPr>
            <a:normAutofit fontScale="92500"/>
          </a:bodyPr>
          <a:lstStyle/>
          <a:p>
            <a:r>
              <a:rPr lang="en-ID" dirty="0">
                <a:latin typeface="Bahnschrift Condensed" panose="020B0502040204020203" pitchFamily="34" charset="0"/>
              </a:rPr>
              <a:t>Spaghetti bola </a:t>
            </a:r>
            <a:r>
              <a:rPr lang="en-ID" dirty="0" err="1">
                <a:latin typeface="Bahnschrift Condensed" panose="020B0502040204020203" pitchFamily="34" charset="0"/>
              </a:rPr>
              <a:t>daging</a:t>
            </a:r>
            <a:r>
              <a:rPr lang="en-ID" dirty="0">
                <a:latin typeface="Bahnschrift Condensed" panose="020B0502040204020203" pitchFamily="34" charset="0"/>
              </a:rPr>
              <a:t> (meatballs) </a:t>
            </a:r>
            <a:r>
              <a:rPr lang="en-ID" dirty="0" err="1">
                <a:latin typeface="Bahnschrift Condensed" panose="020B0502040204020203" pitchFamily="34" charset="0"/>
              </a:rPr>
              <a:t>adalah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hidangan</a:t>
            </a:r>
            <a:r>
              <a:rPr lang="en-ID" dirty="0">
                <a:latin typeface="Bahnschrift Condensed" panose="020B0502040204020203" pitchFamily="34" charset="0"/>
              </a:rPr>
              <a:t> pasta </a:t>
            </a:r>
            <a:r>
              <a:rPr lang="en-ID" dirty="0" err="1">
                <a:latin typeface="Bahnschrift Condensed" panose="020B0502040204020203" pitchFamily="34" charset="0"/>
              </a:rPr>
              <a:t>populer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perpaduan</a:t>
            </a:r>
            <a:r>
              <a:rPr lang="en-ID" dirty="0">
                <a:latin typeface="Bahnschrift Condensed" panose="020B0502040204020203" pitchFamily="34" charset="0"/>
              </a:rPr>
              <a:t> Italia-Amerika yang </a:t>
            </a:r>
            <a:r>
              <a:rPr lang="en-ID" dirty="0" err="1">
                <a:latin typeface="Bahnschrift Condensed" panose="020B0502040204020203" pitchFamily="34" charset="0"/>
              </a:rPr>
              <a:t>terdiri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dari</a:t>
            </a:r>
            <a:r>
              <a:rPr lang="en-ID" dirty="0">
                <a:latin typeface="Bahnschrift Condensed" panose="020B0502040204020203" pitchFamily="34" charset="0"/>
              </a:rPr>
              <a:t> spaghetti rebus, </a:t>
            </a:r>
            <a:r>
              <a:rPr lang="en-ID" dirty="0" err="1">
                <a:latin typeface="Bahnschrift Condensed" panose="020B0502040204020203" pitchFamily="34" charset="0"/>
              </a:rPr>
              <a:t>disajikan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dengan</a:t>
            </a:r>
            <a:r>
              <a:rPr lang="en-ID" dirty="0">
                <a:latin typeface="Bahnschrift Condensed" panose="020B0502040204020203" pitchFamily="34" charset="0"/>
              </a:rPr>
              <a:t> bola-bola </a:t>
            </a:r>
            <a:r>
              <a:rPr lang="en-ID" dirty="0" err="1">
                <a:latin typeface="Bahnschrift Condensed" panose="020B0502040204020203" pitchFamily="34" charset="0"/>
              </a:rPr>
              <a:t>daging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sapi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giling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berbumbu</a:t>
            </a:r>
            <a:r>
              <a:rPr lang="en-ID" dirty="0">
                <a:latin typeface="Bahnschrift Condensed" panose="020B0502040204020203" pitchFamily="34" charset="0"/>
              </a:rPr>
              <a:t>, dan </a:t>
            </a:r>
            <a:r>
              <a:rPr lang="en-ID" dirty="0" err="1">
                <a:latin typeface="Bahnschrift Condensed" panose="020B0502040204020203" pitchFamily="34" charset="0"/>
              </a:rPr>
              <a:t>disiram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saus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tomat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merah</a:t>
            </a:r>
            <a:r>
              <a:rPr lang="en-ID" dirty="0">
                <a:latin typeface="Bahnschrift Condensed" panose="020B0502040204020203" pitchFamily="34" charset="0"/>
              </a:rPr>
              <a:t> (</a:t>
            </a:r>
            <a:r>
              <a:rPr lang="en-ID" dirty="0" err="1">
                <a:latin typeface="Bahnschrift Condensed" panose="020B0502040204020203" pitchFamily="34" charset="0"/>
              </a:rPr>
              <a:t>bolognese</a:t>
            </a:r>
            <a:r>
              <a:rPr lang="en-ID" dirty="0">
                <a:latin typeface="Bahnschrift Condensed" panose="020B0502040204020203" pitchFamily="34" charset="0"/>
              </a:rPr>
              <a:t>) yang kaya </a:t>
            </a:r>
            <a:r>
              <a:rPr lang="en-ID" dirty="0" err="1">
                <a:latin typeface="Bahnschrift Condensed" panose="020B0502040204020203" pitchFamily="34" charset="0"/>
              </a:rPr>
              <a:t>rempah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Biasanya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diberi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taburan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keju</a:t>
            </a:r>
            <a:r>
              <a:rPr lang="en-ID" dirty="0">
                <a:latin typeface="Bahnschrift Condensed" panose="020B0502040204020203" pitchFamily="34" charset="0"/>
              </a:rPr>
              <a:t> parmesan/cheddar dan parsley, </a:t>
            </a:r>
            <a:r>
              <a:rPr lang="en-ID" dirty="0" err="1">
                <a:latin typeface="Bahnschrift Condensed" panose="020B0502040204020203" pitchFamily="34" charset="0"/>
              </a:rPr>
              <a:t>menciptakan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kombinasi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gurih</a:t>
            </a:r>
            <a:r>
              <a:rPr lang="en-ID" dirty="0">
                <a:latin typeface="Bahnschrift Condensed" panose="020B0502040204020203" pitchFamily="34" charset="0"/>
              </a:rPr>
              <a:t>, segar, dan </a:t>
            </a:r>
            <a:r>
              <a:rPr lang="en-ID" dirty="0" err="1">
                <a:latin typeface="Bahnschrift Condensed" panose="020B0502040204020203" pitchFamily="34" charset="0"/>
              </a:rPr>
              <a:t>mengenyangkan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10A5065-2A71-4EDB-BC92-7740D4DE3F6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2211877"/>
            <a:ext cx="5183188" cy="344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09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808D8-867F-461D-B016-786D128E9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8290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Bahnschrift Condensed" panose="020B0502040204020203" pitchFamily="34" charset="0"/>
              </a:rPr>
              <a:t>Lokasi </a:t>
            </a:r>
            <a:r>
              <a:rPr lang="en-US" sz="5400" dirty="0" err="1">
                <a:latin typeface="Bahnschrift Condensed" panose="020B0502040204020203" pitchFamily="34" charset="0"/>
              </a:rPr>
              <a:t>Masakan</a:t>
            </a:r>
            <a:endParaRPr lang="en-ID" sz="5400" dirty="0">
              <a:latin typeface="Bahnschrift Condensed" panose="020B0502040204020203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853EFC-3632-4892-9DF8-331A6B569C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9890" y="2597143"/>
            <a:ext cx="5372310" cy="243609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C553B-25AB-4082-AFB5-BB2AE360E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6"/>
            <a:ext cx="5181600" cy="4723547"/>
          </a:xfrm>
        </p:spPr>
        <p:txBody>
          <a:bodyPr anchor="ctr"/>
          <a:lstStyle/>
          <a:p>
            <a:r>
              <a:rPr lang="en-ID" dirty="0">
                <a:latin typeface="Bahnschrift Condensed" panose="020B0502040204020203" pitchFamily="34" charset="0"/>
              </a:rPr>
              <a:t>Spaghetti bola </a:t>
            </a:r>
            <a:r>
              <a:rPr lang="en-ID" dirty="0" err="1">
                <a:latin typeface="Bahnschrift Condensed" panose="020B0502040204020203" pitchFamily="34" charset="0"/>
              </a:rPr>
              <a:t>daging</a:t>
            </a:r>
            <a:r>
              <a:rPr lang="en-ID" dirty="0">
                <a:latin typeface="Bahnschrift Condensed" panose="020B0502040204020203" pitchFamily="34" charset="0"/>
              </a:rPr>
              <a:t> (spaghetti and meatballs) </a:t>
            </a:r>
            <a:r>
              <a:rPr lang="en-ID" dirty="0" err="1">
                <a:latin typeface="Bahnschrift Condensed" panose="020B0502040204020203" pitchFamily="34" charset="0"/>
              </a:rPr>
              <a:t>sebenarnya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bukan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berasal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dari</a:t>
            </a:r>
            <a:r>
              <a:rPr lang="en-ID" dirty="0">
                <a:latin typeface="Bahnschrift Condensed" panose="020B0502040204020203" pitchFamily="34" charset="0"/>
              </a:rPr>
              <a:t> Italia, </a:t>
            </a:r>
            <a:r>
              <a:rPr lang="en-ID" dirty="0" err="1">
                <a:latin typeface="Bahnschrift Condensed" panose="020B0502040204020203" pitchFamily="34" charset="0"/>
              </a:rPr>
              <a:t>melainkan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hidangan</a:t>
            </a:r>
            <a:r>
              <a:rPr lang="en-ID" dirty="0">
                <a:latin typeface="Bahnschrift Condensed" panose="020B0502040204020203" pitchFamily="34" charset="0"/>
              </a:rPr>
              <a:t> Italia-Amerika yang </a:t>
            </a:r>
            <a:r>
              <a:rPr lang="en-ID" dirty="0" err="1">
                <a:latin typeface="Bahnschrift Condensed" panose="020B0502040204020203" pitchFamily="34" charset="0"/>
              </a:rPr>
              <a:t>diciptakan</a:t>
            </a:r>
            <a:r>
              <a:rPr lang="en-ID" dirty="0">
                <a:latin typeface="Bahnschrift Condensed" panose="020B0502040204020203" pitchFamily="34" charset="0"/>
              </a:rPr>
              <a:t> oleh </a:t>
            </a:r>
            <a:r>
              <a:rPr lang="en-ID" dirty="0" err="1">
                <a:latin typeface="Bahnschrift Condensed" panose="020B0502040204020203" pitchFamily="34" charset="0"/>
              </a:rPr>
              <a:t>imigran</a:t>
            </a:r>
            <a:r>
              <a:rPr lang="en-ID" dirty="0">
                <a:latin typeface="Bahnschrift Condensed" panose="020B0502040204020203" pitchFamily="34" charset="0"/>
              </a:rPr>
              <a:t> Italia di Amerika </a:t>
            </a:r>
            <a:r>
              <a:rPr lang="en-ID" dirty="0" err="1">
                <a:latin typeface="Bahnschrift Condensed" panose="020B0502040204020203" pitchFamily="34" charset="0"/>
              </a:rPr>
              <a:t>Serikat</a:t>
            </a:r>
            <a:r>
              <a:rPr lang="en-ID" dirty="0">
                <a:latin typeface="Bahnschrift Condensed" panose="020B0502040204020203" pitchFamily="34" charset="0"/>
              </a:rPr>
              <a:t> pada </a:t>
            </a:r>
            <a:r>
              <a:rPr lang="en-ID" dirty="0" err="1">
                <a:latin typeface="Bahnschrift Condensed" panose="020B0502040204020203" pitchFamily="34" charset="0"/>
              </a:rPr>
              <a:t>awal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abad</a:t>
            </a:r>
            <a:r>
              <a:rPr lang="en-ID" dirty="0">
                <a:latin typeface="Bahnschrift Condensed" panose="020B0502040204020203" pitchFamily="34" charset="0"/>
              </a:rPr>
              <a:t> ke-20.</a:t>
            </a:r>
          </a:p>
        </p:txBody>
      </p:sp>
    </p:spTree>
    <p:extLst>
      <p:ext uri="{BB962C8B-B14F-4D97-AF65-F5344CB8AC3E}">
        <p14:creationId xmlns:p14="http://schemas.microsoft.com/office/powerpoint/2010/main" val="4033417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808D8-867F-461D-B016-786D128E9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11288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>
                <a:latin typeface="Bahnschrift Condensed" panose="020B0502040204020203" pitchFamily="34" charset="0"/>
              </a:rPr>
              <a:t>Resep</a:t>
            </a:r>
            <a:endParaRPr lang="en-ID" sz="4800" dirty="0">
              <a:latin typeface="Bahnschrift Condensed" panose="020B0502040204020203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D02B6-CEF7-4A46-A426-A4B5BEE48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376414"/>
            <a:ext cx="5157787" cy="657776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Bahan</a:t>
            </a:r>
            <a:r>
              <a:rPr lang="en-US" sz="3600" dirty="0">
                <a:latin typeface="Bahnschrift Condensed" panose="020B0502040204020203" pitchFamily="34" charset="0"/>
              </a:rPr>
              <a:t> - </a:t>
            </a:r>
            <a:r>
              <a:rPr lang="en-US" sz="3600" dirty="0" err="1">
                <a:latin typeface="Bahnschrift Condensed" panose="020B0502040204020203" pitchFamily="34" charset="0"/>
              </a:rPr>
              <a:t>bahan</a:t>
            </a:r>
            <a:endParaRPr lang="en-ID" sz="3600" dirty="0">
              <a:latin typeface="Bahnschrift Condensed" panose="020B050204020402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D27F97-A0BB-4908-9127-645D3F066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34190"/>
            <a:ext cx="5157787" cy="4155473"/>
          </a:xfrm>
        </p:spPr>
        <p:txBody>
          <a:bodyPr>
            <a:normAutofit fontScale="62500" lnSpcReduction="20000"/>
          </a:bodyPr>
          <a:lstStyle/>
          <a:p>
            <a:r>
              <a:rPr lang="en-ID" dirty="0">
                <a:latin typeface="Bahnschrift Condensed" panose="020B0502040204020203" pitchFamily="34" charset="0"/>
              </a:rPr>
              <a:t>1 </a:t>
            </a:r>
            <a:r>
              <a:rPr lang="en-ID" dirty="0" err="1">
                <a:latin typeface="Bahnschrift Condensed" panose="020B0502040204020203" pitchFamily="34" charset="0"/>
              </a:rPr>
              <a:t>sdt</a:t>
            </a:r>
            <a:r>
              <a:rPr lang="en-ID" dirty="0">
                <a:latin typeface="Bahnschrift Condensed" panose="020B0502040204020203" pitchFamily="34" charset="0"/>
              </a:rPr>
              <a:t> oregano</a:t>
            </a:r>
          </a:p>
          <a:p>
            <a:r>
              <a:rPr lang="en-ID" dirty="0">
                <a:latin typeface="Bahnschrift Condensed" panose="020B0502040204020203" pitchFamily="34" charset="0"/>
              </a:rPr>
              <a:t>1 </a:t>
            </a:r>
            <a:r>
              <a:rPr lang="en-ID" dirty="0" err="1">
                <a:latin typeface="Bahnschrift Condensed" panose="020B0502040204020203" pitchFamily="34" charset="0"/>
              </a:rPr>
              <a:t>sdt</a:t>
            </a:r>
            <a:r>
              <a:rPr lang="en-ID" dirty="0">
                <a:latin typeface="Bahnschrift Condensed" panose="020B0502040204020203" pitchFamily="34" charset="0"/>
              </a:rPr>
              <a:t> thyme</a:t>
            </a:r>
          </a:p>
          <a:p>
            <a:r>
              <a:rPr lang="en-ID" dirty="0">
                <a:latin typeface="Bahnschrift Condensed" panose="020B0502040204020203" pitchFamily="34" charset="0"/>
              </a:rPr>
              <a:t>3 </a:t>
            </a:r>
            <a:r>
              <a:rPr lang="en-ID" dirty="0" err="1">
                <a:latin typeface="Bahnschrift Condensed" panose="020B0502040204020203" pitchFamily="34" charset="0"/>
              </a:rPr>
              <a:t>sdm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Sasa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Saus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Tomat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>
                <a:latin typeface="Bahnschrift Condensed" panose="020B0502040204020203" pitchFamily="34" charset="0"/>
              </a:rPr>
              <a:t>Garam</a:t>
            </a:r>
          </a:p>
          <a:p>
            <a:r>
              <a:rPr lang="en-ID" dirty="0" err="1">
                <a:latin typeface="Bahnschrift Condensed" panose="020B0502040204020203" pitchFamily="34" charset="0"/>
              </a:rPr>
              <a:t>Merica</a:t>
            </a:r>
            <a:r>
              <a:rPr lang="en-ID" dirty="0">
                <a:latin typeface="Bahnschrift Condensed" panose="020B0502040204020203" pitchFamily="34" charset="0"/>
              </a:rPr>
              <a:t> &amp; gula </a:t>
            </a:r>
            <a:r>
              <a:rPr lang="en-ID" dirty="0" err="1">
                <a:latin typeface="Bahnschrift Condensed" panose="020B0502040204020203" pitchFamily="34" charset="0"/>
              </a:rPr>
              <a:t>pasir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secukupnya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>
                <a:latin typeface="Bahnschrift Condensed" panose="020B0502040204020203" pitchFamily="34" charset="0"/>
              </a:rPr>
              <a:t>750 ml air</a:t>
            </a:r>
          </a:p>
          <a:p>
            <a:r>
              <a:rPr lang="en-ID" dirty="0" err="1">
                <a:latin typeface="Bahnschrift Condensed" panose="020B0502040204020203" pitchFamily="34" charset="0"/>
              </a:rPr>
              <a:t>Minyak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untuk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menumis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secukupnya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>
                <a:latin typeface="Bahnschrift Condensed" panose="020B0502040204020203" pitchFamily="34" charset="0"/>
              </a:rPr>
              <a:t>Spaghetti, rebus </a:t>
            </a:r>
            <a:r>
              <a:rPr lang="en-ID" dirty="0" err="1">
                <a:latin typeface="Bahnschrift Condensed" panose="020B0502040204020203" pitchFamily="34" charset="0"/>
              </a:rPr>
              <a:t>aldente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secukupnya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 err="1">
                <a:latin typeface="Bahnschrift Condensed" panose="020B0502040204020203" pitchFamily="34" charset="0"/>
              </a:rPr>
              <a:t>Daging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cincang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untuk</a:t>
            </a:r>
            <a:r>
              <a:rPr lang="en-ID" dirty="0">
                <a:latin typeface="Bahnschrift Condensed" panose="020B0502040204020203" pitchFamily="34" charset="0"/>
              </a:rPr>
              <a:t> patty burger, </a:t>
            </a:r>
            <a:r>
              <a:rPr lang="en-ID" dirty="0" err="1">
                <a:latin typeface="Bahnschrift Condensed" panose="020B0502040204020203" pitchFamily="34" charset="0"/>
              </a:rPr>
              <a:t>secukupnya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>
                <a:latin typeface="Bahnschrift Condensed" panose="020B0502040204020203" pitchFamily="34" charset="0"/>
              </a:rPr>
              <a:t>5 </a:t>
            </a:r>
            <a:r>
              <a:rPr lang="en-ID" dirty="0" err="1">
                <a:latin typeface="Bahnschrift Condensed" panose="020B0502040204020203" pitchFamily="34" charset="0"/>
              </a:rPr>
              <a:t>buah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tomat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cincang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kasar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>
                <a:latin typeface="Bahnschrift Condensed" panose="020B0502040204020203" pitchFamily="34" charset="0"/>
              </a:rPr>
              <a:t>1/2 </a:t>
            </a:r>
            <a:r>
              <a:rPr lang="en-ID" dirty="0" err="1">
                <a:latin typeface="Bahnschrift Condensed" panose="020B0502040204020203" pitchFamily="34" charset="0"/>
              </a:rPr>
              <a:t>butir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bawang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bombay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cincang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kasar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>
                <a:latin typeface="Bahnschrift Condensed" panose="020B0502040204020203" pitchFamily="34" charset="0"/>
              </a:rPr>
              <a:t>3 </a:t>
            </a:r>
            <a:r>
              <a:rPr lang="en-ID" dirty="0" err="1">
                <a:latin typeface="Bahnschrift Condensed" panose="020B0502040204020203" pitchFamily="34" charset="0"/>
              </a:rPr>
              <a:t>siung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bawang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putih</a:t>
            </a:r>
            <a:r>
              <a:rPr lang="en-ID" dirty="0">
                <a:latin typeface="Bahnschrift Condensed" panose="020B0502040204020203" pitchFamily="34" charset="0"/>
              </a:rPr>
              <a:t>, </a:t>
            </a:r>
            <a:r>
              <a:rPr lang="en-ID" dirty="0" err="1">
                <a:latin typeface="Bahnschrift Condensed" panose="020B0502040204020203" pitchFamily="34" charset="0"/>
              </a:rPr>
              <a:t>cincang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kasar</a:t>
            </a:r>
            <a:endParaRPr lang="en-ID" dirty="0">
              <a:latin typeface="Bahnschrift Condensed" panose="020B0502040204020203" pitchFamily="34" charset="0"/>
            </a:endParaRPr>
          </a:p>
          <a:p>
            <a:r>
              <a:rPr lang="en-ID" dirty="0">
                <a:latin typeface="Bahnschrift Condensed" panose="020B0502040204020203" pitchFamily="34" charset="0"/>
              </a:rPr>
              <a:t>3 </a:t>
            </a:r>
            <a:r>
              <a:rPr lang="en-ID" dirty="0" err="1">
                <a:latin typeface="Bahnschrift Condensed" panose="020B0502040204020203" pitchFamily="34" charset="0"/>
              </a:rPr>
              <a:t>lembar</a:t>
            </a:r>
            <a:r>
              <a:rPr lang="en-ID" dirty="0">
                <a:latin typeface="Bahnschrift Condensed" panose="020B0502040204020203" pitchFamily="34" charset="0"/>
              </a:rPr>
              <a:t> bay leaf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ABFE0A6-77A4-45C6-B5EC-54FEA81D9A7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2145633"/>
            <a:ext cx="5183188" cy="340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847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F7ACC-1D48-47C4-A74A-F5510DDC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ahnschrift Condensed" panose="020B0502040204020203" pitchFamily="34" charset="0"/>
              </a:rPr>
              <a:t>Cara </a:t>
            </a:r>
            <a:r>
              <a:rPr lang="en-US" dirty="0" err="1">
                <a:latin typeface="Bahnschrift Condensed" panose="020B0502040204020203" pitchFamily="34" charset="0"/>
              </a:rPr>
              <a:t>Membuat</a:t>
            </a:r>
            <a:endParaRPr lang="en-ID" dirty="0">
              <a:latin typeface="Bahnschrift Condensed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7EDD28-E323-447C-8DA4-8D5EF0D749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43497"/>
            <a:ext cx="5181600" cy="291559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8E86C-8C22-41B3-9CA9-DA764FAC08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D" dirty="0" err="1">
                <a:latin typeface="Bahnschrift Condensed" panose="020B0502040204020203" pitchFamily="34" charset="0"/>
              </a:rPr>
              <a:t>Tumis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bawang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putih</a:t>
            </a:r>
            <a:r>
              <a:rPr lang="en-ID" dirty="0">
                <a:latin typeface="Bahnschrift Condensed" panose="020B0502040204020203" pitchFamily="34" charset="0"/>
              </a:rPr>
              <a:t> dan </a:t>
            </a:r>
            <a:r>
              <a:rPr lang="en-ID" dirty="0" err="1">
                <a:latin typeface="Bahnschrift Condensed" panose="020B0502040204020203" pitchFamily="34" charset="0"/>
              </a:rPr>
              <a:t>bawang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bombay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hingga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harum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Kemudian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masukkan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tomat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cincang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Masak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hingga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keluar</a:t>
            </a:r>
            <a:r>
              <a:rPr lang="en-ID" dirty="0">
                <a:latin typeface="Bahnschrift Condensed" panose="020B0502040204020203" pitchFamily="34" charset="0"/>
              </a:rPr>
              <a:t> air. Masukkan bay leaf, oregano, dan thyme. </a:t>
            </a:r>
            <a:r>
              <a:rPr lang="en-ID" dirty="0" err="1">
                <a:latin typeface="Bahnschrift Condensed" panose="020B0502040204020203" pitchFamily="34" charset="0"/>
              </a:rPr>
              <a:t>Kemudian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tambahkan</a:t>
            </a:r>
            <a:r>
              <a:rPr lang="en-ID" dirty="0">
                <a:latin typeface="Bahnschrift Condensed" panose="020B0502040204020203" pitchFamily="34" charset="0"/>
              </a:rPr>
              <a:t> air. Rebus </a:t>
            </a:r>
            <a:r>
              <a:rPr lang="en-ID" dirty="0" err="1">
                <a:latin typeface="Bahnschrift Condensed" panose="020B0502040204020203" pitchFamily="34" charset="0"/>
              </a:rPr>
              <a:t>hingga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tomat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lunak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  <a:p>
            <a:r>
              <a:rPr lang="en-ID" dirty="0">
                <a:latin typeface="Bahnschrift Condensed" panose="020B0502040204020203" pitchFamily="34" charset="0"/>
              </a:rPr>
              <a:t>Masukkan </a:t>
            </a:r>
            <a:r>
              <a:rPr lang="en-ID" dirty="0" err="1">
                <a:latin typeface="Bahnschrift Condensed" panose="020B0502040204020203" pitchFamily="34" charset="0"/>
              </a:rPr>
              <a:t>Sasa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Saus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Tomat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Aduk</a:t>
            </a:r>
            <a:r>
              <a:rPr lang="en-ID" dirty="0">
                <a:latin typeface="Bahnschrift Condensed" panose="020B0502040204020203" pitchFamily="34" charset="0"/>
              </a:rPr>
              <a:t> rata.</a:t>
            </a:r>
          </a:p>
          <a:p>
            <a:r>
              <a:rPr lang="en-ID" dirty="0" err="1">
                <a:latin typeface="Bahnschrift Condensed" panose="020B0502040204020203" pitchFamily="34" charset="0"/>
              </a:rPr>
              <a:t>Kemudian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masukkan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daging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cincang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Masak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sampai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kuah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tinggal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sedikit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  <a:p>
            <a:r>
              <a:rPr lang="en-ID" dirty="0" err="1">
                <a:latin typeface="Bahnschrift Condensed" panose="020B0502040204020203" pitchFamily="34" charset="0"/>
              </a:rPr>
              <a:t>Terakhir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masukkan</a:t>
            </a:r>
            <a:r>
              <a:rPr lang="en-ID" dirty="0">
                <a:latin typeface="Bahnschrift Condensed" panose="020B0502040204020203" pitchFamily="34" charset="0"/>
              </a:rPr>
              <a:t> garam, </a:t>
            </a:r>
            <a:r>
              <a:rPr lang="en-ID" dirty="0" err="1">
                <a:latin typeface="Bahnschrift Condensed" panose="020B0502040204020203" pitchFamily="34" charset="0"/>
              </a:rPr>
              <a:t>merica</a:t>
            </a:r>
            <a:r>
              <a:rPr lang="en-ID" dirty="0">
                <a:latin typeface="Bahnschrift Condensed" panose="020B0502040204020203" pitchFamily="34" charset="0"/>
              </a:rPr>
              <a:t> dan gula </a:t>
            </a:r>
            <a:r>
              <a:rPr lang="en-ID" dirty="0" err="1">
                <a:latin typeface="Bahnschrift Condensed" panose="020B0502040204020203" pitchFamily="34" charset="0"/>
              </a:rPr>
              <a:t>pasir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Icip-icip</a:t>
            </a:r>
            <a:r>
              <a:rPr lang="en-ID" dirty="0">
                <a:latin typeface="Bahnschrift Condensed" panose="020B0502040204020203" pitchFamily="34" charset="0"/>
              </a:rPr>
              <a:t>. </a:t>
            </a:r>
            <a:r>
              <a:rPr lang="en-ID" dirty="0" err="1">
                <a:latin typeface="Bahnschrift Condensed" panose="020B0502040204020203" pitchFamily="34" charset="0"/>
              </a:rPr>
              <a:t>Kalau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sudah</a:t>
            </a:r>
            <a:r>
              <a:rPr lang="en-ID" dirty="0">
                <a:latin typeface="Bahnschrift Condensed" panose="020B0502040204020203" pitchFamily="34" charset="0"/>
              </a:rPr>
              <a:t> pas </a:t>
            </a:r>
            <a:r>
              <a:rPr lang="en-ID" dirty="0" err="1">
                <a:latin typeface="Bahnschrift Condensed" panose="020B0502040204020203" pitchFamily="34" charset="0"/>
              </a:rPr>
              <a:t>angkat</a:t>
            </a:r>
            <a:r>
              <a:rPr lang="en-ID" dirty="0">
                <a:latin typeface="Bahnschrift Condensed" panose="020B0502040204020203" pitchFamily="34" charset="0"/>
              </a:rPr>
              <a:t> dan </a:t>
            </a:r>
            <a:r>
              <a:rPr lang="en-ID" dirty="0" err="1">
                <a:latin typeface="Bahnschrift Condensed" panose="020B0502040204020203" pitchFamily="34" charset="0"/>
              </a:rPr>
              <a:t>sajikan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dengan</a:t>
            </a:r>
            <a:r>
              <a:rPr lang="en-ID" dirty="0">
                <a:latin typeface="Bahnschrift Condensed" panose="020B0502040204020203" pitchFamily="34" charset="0"/>
              </a:rPr>
              <a:t> spaghetti yang </a:t>
            </a:r>
            <a:r>
              <a:rPr lang="en-ID" dirty="0" err="1">
                <a:latin typeface="Bahnschrift Condensed" panose="020B0502040204020203" pitchFamily="34" charset="0"/>
              </a:rPr>
              <a:t>sudah</a:t>
            </a:r>
            <a:r>
              <a:rPr lang="en-ID" dirty="0">
                <a:latin typeface="Bahnschrift Condensed" panose="020B0502040204020203" pitchFamily="34" charset="0"/>
              </a:rPr>
              <a:t> </a:t>
            </a:r>
            <a:r>
              <a:rPr lang="en-ID" dirty="0" err="1">
                <a:latin typeface="Bahnschrift Condensed" panose="020B0502040204020203" pitchFamily="34" charset="0"/>
              </a:rPr>
              <a:t>dimasak</a:t>
            </a:r>
            <a:r>
              <a:rPr lang="en-ID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206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B644D7-720D-4765-A703-36F8AF80E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 err="1">
                <a:latin typeface="Bahnschrift Condensed" panose="020B0502040204020203" pitchFamily="34" charset="0"/>
              </a:rPr>
              <a:t>Sekian</a:t>
            </a:r>
            <a:r>
              <a:rPr lang="en-US" sz="5400" dirty="0">
                <a:latin typeface="Bahnschrift Condensed" panose="020B0502040204020203" pitchFamily="34" charset="0"/>
              </a:rPr>
              <a:t> </a:t>
            </a:r>
            <a:r>
              <a:rPr lang="en-US" sz="5400" dirty="0" err="1">
                <a:latin typeface="Bahnschrift Condensed" panose="020B0502040204020203" pitchFamily="34" charset="0"/>
              </a:rPr>
              <a:t>Terima</a:t>
            </a:r>
            <a:r>
              <a:rPr lang="en-US" sz="5400" dirty="0">
                <a:latin typeface="Bahnschrift Condensed" panose="020B0502040204020203" pitchFamily="34" charset="0"/>
              </a:rPr>
              <a:t> Kasih dan </a:t>
            </a:r>
            <a:r>
              <a:rPr lang="en-US" sz="5400" dirty="0" err="1">
                <a:latin typeface="Bahnschrift Condensed" panose="020B0502040204020203" pitchFamily="34" charset="0"/>
              </a:rPr>
              <a:t>selamat</a:t>
            </a:r>
            <a:r>
              <a:rPr lang="en-US" sz="5400" dirty="0">
                <a:latin typeface="Bahnschrift Condensed" panose="020B0502040204020203" pitchFamily="34" charset="0"/>
              </a:rPr>
              <a:t> </a:t>
            </a:r>
            <a:r>
              <a:rPr lang="en-US" sz="5400" dirty="0" err="1">
                <a:latin typeface="Bahnschrift Condensed" panose="020B0502040204020203" pitchFamily="34" charset="0"/>
              </a:rPr>
              <a:t>menikmati</a:t>
            </a:r>
            <a:endParaRPr lang="en-ID" sz="5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60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408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Bahnschrift Condensed</vt:lpstr>
      <vt:lpstr>Calibri</vt:lpstr>
      <vt:lpstr>Calibri Light</vt:lpstr>
      <vt:lpstr>Office Theme</vt:lpstr>
      <vt:lpstr>Sasa International Food</vt:lpstr>
      <vt:lpstr>Apa itu Sasa </vt:lpstr>
      <vt:lpstr>Sejarah SASA</vt:lpstr>
      <vt:lpstr>Masakan Apa aja</vt:lpstr>
      <vt:lpstr>PowerPoint Presentation</vt:lpstr>
      <vt:lpstr>Makanan Internasional paling favorit Favorit </vt:lpstr>
      <vt:lpstr>Lokasi Masakan</vt:lpstr>
      <vt:lpstr>Resep</vt:lpstr>
      <vt:lpstr>Cara Membuat</vt:lpstr>
      <vt:lpstr>Sekian Terima Kasih dan selamat menikmati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Sasa International Food</dc:title>
  <dc:creator>MyBook Hype</dc:creator>
  <cp:lastModifiedBy>MyBook Hype</cp:lastModifiedBy>
  <cp:revision>2</cp:revision>
  <dcterms:created xsi:type="dcterms:W3CDTF">2026-05-04T02:55:32Z</dcterms:created>
  <dcterms:modified xsi:type="dcterms:W3CDTF">2026-05-04T04:17:42Z</dcterms:modified>
</cp:coreProperties>
</file>