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E4AB-2F34-4027-8095-CFC95A610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CF683-9E65-446D-A1AA-F433E1FB4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1628F-7D0A-4BCC-AF42-4D4E8C9C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CC1D-834C-4D2C-B0D8-5618CDA9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F5E4A-F8A2-4BFA-962A-C6BE28D8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224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92DB-0F9F-4591-86A5-CEBD2FBC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98961-2836-4E40-88D1-383FD8984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94A7C-A50D-4B56-A8EB-F5084C9E5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38D2A-5E40-40C3-B23C-0477BE753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9AE34-AFA2-4C6D-BCD8-803DBAC2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425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0BBC7-7068-4316-8959-BB33AE24E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BA6AD-11AD-4782-A255-FDFB3620F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4743E-1794-486F-AB86-239208AD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4A283-6BF5-4725-B0BD-1AAF0D81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3F9E7-C580-4D78-85EF-786D6DF61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5267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B29CB-323F-4A08-8226-37051547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B3FD9-425B-40CA-BA19-936C08DF2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F5E12-D930-4097-8FFB-ACE92F9D5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928A5-8ACA-427D-B0FD-655EEE453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4817B-0D94-4730-A0DE-30B6212D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BD89E-BB05-450C-84FE-AA7425EC8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127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62D0-6C6C-41B9-95B0-DB2434947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B5BE6-D9FE-4BA1-BA34-585DEA414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006AB-6454-46E0-993C-8E9D12D45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225F2-638E-4325-8BFD-4D8B2C0A5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CA4AA-2A50-48AA-B88D-BF507F45CD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8D047-9E5E-427C-9917-412E7605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A498C6-A1D9-4BDE-BD14-96A7810C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378D9C-8F55-408F-B245-297FA0120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8997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CF87-149F-4A2F-9DBF-FEC1E620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5D7304-3E6E-4EEF-A21D-7942AB11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8C4C1-08B4-4592-AAF8-6B21078AA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00046-78BD-4156-8E72-9B5E02F0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270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78E8DD-E6BE-4DE4-8AE4-0E0A649B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AF311-808B-47C1-B734-DA8559213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E82D1-8C74-428F-B5AD-332550B2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493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E71C-B10D-4D2B-81B4-63CE31C8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87A0-B511-45C6-9B57-CB2D29866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5F200-90BD-4E3C-A756-39AA5157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42ADA-C1C2-4437-A7AD-AD978EF4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00180C-80D6-4EB2-A9A6-4CF44E6A0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88C3A-65FF-42B1-BDF7-263D450D9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923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BBB57-1008-420A-9908-BA7840FC9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AF6A1-A150-4A49-8D7C-5A95B74730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1BA2C-2C15-4C23-A93F-F619F244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538E7-F53E-47C5-9FDB-10446469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36682-6F2F-4635-B1C7-D9886503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1D734-F9B6-445F-A4D1-D2D8F4677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490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D164-BD74-4079-ABBF-3508032D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6D7D4-E56A-4CDC-9C58-60EA13F5F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39950-2D36-4DB1-8EC0-1A940B95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60C74-9709-44A3-A86F-5FC2CFF7C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CF14-3609-4164-A3EA-1EFDCC04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852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84C7F0-E0EB-48FB-8F12-14CD6EA0A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42DC0-E4C8-419C-8899-D7E2F1221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BD43C-14C5-4457-AF49-1A1970CD6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FA5A7-170E-4992-BDD1-E3C90205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B6055-CA9C-42BB-9F5D-BBEF595B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490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6000">
              <a:schemeClr val="accent1">
                <a:lumMod val="60000"/>
                <a:lumOff val="40000"/>
              </a:schemeClr>
            </a:gs>
            <a:gs pos="42000">
              <a:srgbClr val="DDE9F6"/>
            </a:gs>
            <a:gs pos="69000">
              <a:schemeClr val="accent5">
                <a:lumMod val="60000"/>
                <a:lumOff val="40000"/>
              </a:schemeClr>
            </a:gs>
            <a:gs pos="100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B3156E-2BDF-4A17-993E-0097D74E7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D98D9-F450-48A8-9392-7D952060D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AE43A-8A22-412D-9771-47AFA7ADC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0E375-337B-4753-909D-7DE592A356F1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0A75D-FC4B-4BA6-B4A3-598DB8194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0C4CC-D7D4-4258-94CC-2947A2589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5BBE-B55C-4B21-B66C-22F46E8F9C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9808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78E8E8-7C7A-4959-9A6A-F9B2AABC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Bahnschrift Condensed" panose="020B0502040204020203" pitchFamily="34" charset="0"/>
              </a:rPr>
              <a:t>Udon</a:t>
            </a:r>
            <a:endParaRPr lang="en-ID" sz="6000" dirty="0">
              <a:latin typeface="Bahnschrift Condensed" panose="020B0502040204020203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4661486-BDA4-4D89-A523-B4E605440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4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C8AE2-D6C6-4552-91A6-1B4C481AE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2854"/>
          </a:xfrm>
        </p:spPr>
        <p:txBody>
          <a:bodyPr>
            <a:normAutofit/>
          </a:bodyPr>
          <a:lstStyle/>
          <a:p>
            <a:pPr algn="ctr"/>
            <a:r>
              <a:rPr lang="en-US" sz="6600" dirty="0" err="1">
                <a:latin typeface="Bahnschrift Condensed" panose="020B0502040204020203" pitchFamily="34" charset="0"/>
              </a:rPr>
              <a:t>Bagaimana</a:t>
            </a:r>
            <a:r>
              <a:rPr lang="en-US" sz="6600" dirty="0">
                <a:latin typeface="Bahnschrift Condensed" panose="020B0502040204020203" pitchFamily="34" charset="0"/>
              </a:rPr>
              <a:t> </a:t>
            </a:r>
            <a:r>
              <a:rPr lang="en-US" sz="6600" dirty="0" err="1">
                <a:latin typeface="Bahnschrift Condensed" panose="020B0502040204020203" pitchFamily="34" charset="0"/>
              </a:rPr>
              <a:t>Rasanya</a:t>
            </a:r>
            <a:endParaRPr lang="en-ID" sz="6600" dirty="0">
              <a:latin typeface="Bahnschrift Condensed" panose="020B0502040204020203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949D093-D873-4407-A551-B4C23A1BF9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31303"/>
            <a:ext cx="5181600" cy="34587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270FAC-B4BA-4E02-B7F2-ABC5BF799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690688"/>
            <a:ext cx="5181600" cy="4351338"/>
          </a:xfrm>
        </p:spPr>
        <p:txBody>
          <a:bodyPr anchor="ctr"/>
          <a:lstStyle/>
          <a:p>
            <a:r>
              <a:rPr lang="en-ID" dirty="0" err="1">
                <a:latin typeface="Bahnschrift Condensed" panose="020B0502040204020203" pitchFamily="34" charset="0"/>
              </a:rPr>
              <a:t>Kake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adalah</a:t>
            </a:r>
            <a:r>
              <a:rPr lang="en-ID" dirty="0">
                <a:latin typeface="Bahnschrift Condensed" panose="020B0502040204020203" pitchFamily="34" charset="0"/>
              </a:rPr>
              <a:t> mi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klasik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Jepang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rasa </a:t>
            </a:r>
            <a:r>
              <a:rPr lang="en-ID" dirty="0" err="1">
                <a:latin typeface="Bahnschrift Condensed" panose="020B0502040204020203" pitchFamily="34" charset="0"/>
              </a:rPr>
              <a:t>gurih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ringan</a:t>
            </a:r>
            <a:r>
              <a:rPr lang="en-ID" dirty="0">
                <a:latin typeface="Bahnschrift Condensed" panose="020B0502040204020203" pitchFamily="34" charset="0"/>
              </a:rPr>
              <a:t>, dan sangat </a:t>
            </a:r>
            <a:r>
              <a:rPr lang="en-ID" dirty="0" err="1">
                <a:latin typeface="Bahnschrift Condensed" panose="020B0502040204020203" pitchFamily="34" charset="0"/>
              </a:rPr>
              <a:t>menenangkan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Kuahnya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berbahan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dasar</a:t>
            </a:r>
            <a:r>
              <a:rPr lang="en-ID" dirty="0">
                <a:latin typeface="Bahnschrift Condensed" panose="020B0502040204020203" pitchFamily="34" charset="0"/>
              </a:rPr>
              <a:t> dashi (</a:t>
            </a:r>
            <a:r>
              <a:rPr lang="en-ID" dirty="0" err="1">
                <a:latin typeface="Bahnschrift Condensed" panose="020B0502040204020203" pitchFamily="34" charset="0"/>
              </a:rPr>
              <a:t>kaldu</a:t>
            </a:r>
            <a:r>
              <a:rPr lang="en-ID" dirty="0">
                <a:latin typeface="Bahnschrift Condensed" panose="020B0502040204020203" pitchFamily="34" charset="0"/>
              </a:rPr>
              <a:t> ikan/</a:t>
            </a:r>
            <a:r>
              <a:rPr lang="en-ID" dirty="0" err="1">
                <a:latin typeface="Bahnschrift Condensed" panose="020B0502040204020203" pitchFamily="34" charset="0"/>
              </a:rPr>
              <a:t>rumput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laut</a:t>
            </a:r>
            <a:r>
              <a:rPr lang="en-ID" dirty="0">
                <a:latin typeface="Bahnschrift Condensed" panose="020B0502040204020203" pitchFamily="34" charset="0"/>
              </a:rPr>
              <a:t>) dan </a:t>
            </a:r>
            <a:r>
              <a:rPr lang="en-ID" dirty="0" err="1">
                <a:latin typeface="Bahnschrift Condensed" panose="020B0502040204020203" pitchFamily="34" charset="0"/>
              </a:rPr>
              <a:t>kecap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asin</a:t>
            </a:r>
            <a:r>
              <a:rPr lang="en-ID" dirty="0">
                <a:latin typeface="Bahnschrift Condensed" panose="020B0502040204020203" pitchFamily="34" charset="0"/>
              </a:rPr>
              <a:t> yang segar, </a:t>
            </a:r>
            <a:r>
              <a:rPr lang="en-ID" dirty="0" err="1">
                <a:latin typeface="Bahnschrift Condensed" panose="020B0502040204020203" pitchFamily="34" charset="0"/>
              </a:rPr>
              <a:t>tidak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amis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serta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memberikan</a:t>
            </a:r>
            <a:r>
              <a:rPr lang="en-ID" dirty="0">
                <a:latin typeface="Bahnschrift Condensed" panose="020B0502040204020203" pitchFamily="34" charset="0"/>
              </a:rPr>
              <a:t> aroma umami yang </a:t>
            </a:r>
            <a:r>
              <a:rPr lang="en-ID" dirty="0" err="1">
                <a:latin typeface="Bahnschrift Condensed" panose="020B0502040204020203" pitchFamily="34" charset="0"/>
              </a:rPr>
              <a:t>khas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524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78E8E8-7C7A-4959-9A6A-F9B2AABC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D" sz="6600" dirty="0" err="1">
                <a:latin typeface="Bahnschrift Condensed" panose="020B0502040204020203" pitchFamily="34" charset="0"/>
              </a:rPr>
              <a:t>Resep</a:t>
            </a:r>
            <a:r>
              <a:rPr lang="en-ID" sz="6600" dirty="0">
                <a:latin typeface="Bahnschrift Condensed" panose="020B0502040204020203" pitchFamily="34" charset="0"/>
              </a:rPr>
              <a:t> &amp; Cara </a:t>
            </a:r>
            <a:r>
              <a:rPr lang="en-ID" sz="6600" dirty="0" err="1">
                <a:latin typeface="Bahnschrift Condensed" panose="020B0502040204020203" pitchFamily="34" charset="0"/>
              </a:rPr>
              <a:t>membuat</a:t>
            </a:r>
            <a:endParaRPr lang="en-ID" sz="6600" dirty="0">
              <a:latin typeface="Bahnschrift Condensed" panose="020B0502040204020203" pitchFamily="34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9C1A86DB-8DF3-4636-95F7-0AD600046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4750" y="2215356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39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C823E-595D-4047-8F7D-AA4719B8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468380"/>
            <a:ext cx="5157787" cy="657776"/>
          </a:xfrm>
        </p:spPr>
        <p:txBody>
          <a:bodyPr>
            <a:normAutofit/>
          </a:bodyPr>
          <a:lstStyle/>
          <a:p>
            <a:pPr algn="ctr"/>
            <a:r>
              <a:rPr lang="en-ID" sz="3600" dirty="0" err="1">
                <a:latin typeface="Bahnschrift Condensed" panose="020B0502040204020203" pitchFamily="34" charset="0"/>
              </a:rPr>
              <a:t>Bahan-bahan</a:t>
            </a:r>
            <a:endParaRPr lang="en-ID" sz="3600" dirty="0">
              <a:latin typeface="Bahnschrift Condensed" panose="020B0502040204020203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FC292-8B24-4C6C-BC75-98AB7F8C9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309036"/>
            <a:ext cx="4800616" cy="4880627"/>
          </a:xfrm>
        </p:spPr>
        <p:txBody>
          <a:bodyPr>
            <a:normAutofit fontScale="92500" lnSpcReduction="20000"/>
          </a:bodyPr>
          <a:lstStyle/>
          <a:p>
            <a:r>
              <a:rPr lang="en-ID" dirty="0">
                <a:latin typeface="Bahnschrift Condensed" panose="020B0502040204020203" pitchFamily="34" charset="0"/>
              </a:rPr>
              <a:t>1 </a:t>
            </a:r>
            <a:r>
              <a:rPr lang="en-ID" dirty="0" err="1">
                <a:latin typeface="Bahnschrift Condensed" panose="020B0502040204020203" pitchFamily="34" charset="0"/>
              </a:rPr>
              <a:t>bungkus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mie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(200-300 gr), rebus </a:t>
            </a:r>
            <a:r>
              <a:rPr lang="en-ID" dirty="0" err="1">
                <a:latin typeface="Bahnschrift Condensed" panose="020B0502040204020203" pitchFamily="34" charset="0"/>
              </a:rPr>
              <a:t>sesuai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petunjuk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kemasan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500-600 ml air (</a:t>
            </a:r>
            <a:r>
              <a:rPr lang="en-ID" dirty="0" err="1">
                <a:latin typeface="Bahnschrift Condensed" panose="020B0502040204020203" pitchFamily="34" charset="0"/>
              </a:rPr>
              <a:t>atau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kaldu</a:t>
            </a:r>
            <a:r>
              <a:rPr lang="en-ID" dirty="0">
                <a:latin typeface="Bahnschrift Condensed" panose="020B0502040204020203" pitchFamily="34" charset="0"/>
              </a:rPr>
              <a:t> dashi </a:t>
            </a:r>
            <a:r>
              <a:rPr lang="en-ID" dirty="0" err="1">
                <a:latin typeface="Bahnschrift Condensed" panose="020B0502040204020203" pitchFamily="34" charset="0"/>
              </a:rPr>
              <a:t>instan</a:t>
            </a:r>
            <a:r>
              <a:rPr lang="en-ID" dirty="0">
                <a:latin typeface="Bahnschrift Condensed" panose="020B0502040204020203" pitchFamily="34" charset="0"/>
              </a:rPr>
              <a:t>)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1 </a:t>
            </a:r>
            <a:r>
              <a:rPr lang="en-ID" dirty="0" err="1">
                <a:latin typeface="Bahnschrift Condensed" panose="020B0502040204020203" pitchFamily="34" charset="0"/>
              </a:rPr>
              <a:t>sdt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bubuk</a:t>
            </a:r>
            <a:r>
              <a:rPr lang="en-ID" dirty="0">
                <a:latin typeface="Bahnschrift Condensed" panose="020B0502040204020203" pitchFamily="34" charset="0"/>
              </a:rPr>
              <a:t> dashi (</a:t>
            </a:r>
            <a:r>
              <a:rPr lang="en-ID" dirty="0" err="1">
                <a:latin typeface="Bahnschrift Condensed" panose="020B0502040204020203" pitchFamily="34" charset="0"/>
              </a:rPr>
              <a:t>jika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tidak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menggunakan</a:t>
            </a:r>
            <a:r>
              <a:rPr lang="en-ID" dirty="0">
                <a:latin typeface="Bahnschrift Condensed" panose="020B0502040204020203" pitchFamily="34" charset="0"/>
              </a:rPr>
              <a:t> dashi </a:t>
            </a:r>
            <a:r>
              <a:rPr lang="en-ID" dirty="0" err="1">
                <a:latin typeface="Bahnschrift Condensed" panose="020B0502040204020203" pitchFamily="34" charset="0"/>
              </a:rPr>
              <a:t>cair</a:t>
            </a:r>
            <a:r>
              <a:rPr lang="en-ID" dirty="0">
                <a:latin typeface="Bahnschrift Condensed" panose="020B0502040204020203" pitchFamily="34" charset="0"/>
              </a:rPr>
              <a:t>)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2-3 </a:t>
            </a:r>
            <a:r>
              <a:rPr lang="en-ID" dirty="0" err="1">
                <a:latin typeface="Bahnschrift Condensed" panose="020B0502040204020203" pitchFamily="34" charset="0"/>
              </a:rPr>
              <a:t>sdm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kecap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asin</a:t>
            </a:r>
            <a:r>
              <a:rPr lang="en-ID" dirty="0">
                <a:latin typeface="Bahnschrift Condensed" panose="020B0502040204020203" pitchFamily="34" charset="0"/>
              </a:rPr>
              <a:t> (Kikkoman/Shoyu)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1-2 </a:t>
            </a:r>
            <a:r>
              <a:rPr lang="en-ID" dirty="0" err="1">
                <a:latin typeface="Bahnschrift Condensed" panose="020B0502040204020203" pitchFamily="34" charset="0"/>
              </a:rPr>
              <a:t>sdm</a:t>
            </a:r>
            <a:r>
              <a:rPr lang="en-ID" dirty="0">
                <a:latin typeface="Bahnschrift Condensed" panose="020B0502040204020203" pitchFamily="34" charset="0"/>
              </a:rPr>
              <a:t> mirin (</a:t>
            </a:r>
            <a:r>
              <a:rPr lang="en-ID" dirty="0" err="1">
                <a:latin typeface="Bahnschrift Condensed" panose="020B0502040204020203" pitchFamily="34" charset="0"/>
              </a:rPr>
              <a:t>opsional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rasa </a:t>
            </a:r>
            <a:r>
              <a:rPr lang="en-ID" dirty="0" err="1">
                <a:latin typeface="Bahnschrift Condensed" panose="020B0502040204020203" pitchFamily="34" charset="0"/>
              </a:rPr>
              <a:t>manis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lembut</a:t>
            </a:r>
            <a:r>
              <a:rPr lang="en-ID" dirty="0">
                <a:latin typeface="Bahnschrift Condensed" panose="020B0502040204020203" pitchFamily="34" charset="0"/>
              </a:rPr>
              <a:t>)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1/2 </a:t>
            </a:r>
            <a:r>
              <a:rPr lang="en-ID" dirty="0" err="1">
                <a:latin typeface="Bahnschrift Condensed" panose="020B0502040204020203" pitchFamily="34" charset="0"/>
              </a:rPr>
              <a:t>sdt</a:t>
            </a:r>
            <a:r>
              <a:rPr lang="en-ID" dirty="0">
                <a:latin typeface="Bahnschrift Condensed" panose="020B0502040204020203" pitchFamily="34" charset="0"/>
              </a:rPr>
              <a:t> garam (</a:t>
            </a:r>
            <a:r>
              <a:rPr lang="en-ID" dirty="0" err="1">
                <a:latin typeface="Bahnschrift Condensed" panose="020B0502040204020203" pitchFamily="34" charset="0"/>
              </a:rPr>
              <a:t>sesuaikan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selera</a:t>
            </a:r>
            <a:r>
              <a:rPr lang="en-ID" dirty="0">
                <a:latin typeface="Bahnschrift Condensed" panose="020B0502040204020203" pitchFamily="34" charset="0"/>
              </a:rPr>
              <a:t>)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Toping: </a:t>
            </a:r>
            <a:r>
              <a:rPr lang="en-ID" dirty="0" err="1">
                <a:latin typeface="Bahnschrift Condensed" panose="020B0502040204020203" pitchFamily="34" charset="0"/>
              </a:rPr>
              <a:t>Daun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iris tipis, wakame </a:t>
            </a:r>
            <a:r>
              <a:rPr lang="en-ID" dirty="0" err="1">
                <a:latin typeface="Bahnschrift Condensed" panose="020B0502040204020203" pitchFamily="34" charset="0"/>
              </a:rPr>
              <a:t>kering</a:t>
            </a:r>
            <a:r>
              <a:rPr lang="en-ID" dirty="0">
                <a:latin typeface="Bahnschrift Condensed" panose="020B0502040204020203" pitchFamily="34" charset="0"/>
              </a:rPr>
              <a:t> (</a:t>
            </a:r>
            <a:r>
              <a:rPr lang="en-ID" dirty="0" err="1">
                <a:latin typeface="Bahnschrift Condensed" panose="020B0502040204020203" pitchFamily="34" charset="0"/>
              </a:rPr>
              <a:t>opsional</a:t>
            </a:r>
            <a:r>
              <a:rPr lang="en-ID" dirty="0">
                <a:latin typeface="Bahnschrift Condensed" panose="020B0502040204020203" pitchFamily="34" charset="0"/>
              </a:rPr>
              <a:t>), </a:t>
            </a:r>
            <a:r>
              <a:rPr lang="en-ID" dirty="0" err="1">
                <a:latin typeface="Bahnschrift Condensed" panose="020B0502040204020203" pitchFamily="34" charset="0"/>
              </a:rPr>
              <a:t>kremesan</a:t>
            </a:r>
            <a:r>
              <a:rPr lang="en-ID" dirty="0">
                <a:latin typeface="Bahnschrift Condensed" panose="020B0502040204020203" pitchFamily="34" charset="0"/>
              </a:rPr>
              <a:t> tempura (</a:t>
            </a:r>
            <a:r>
              <a:rPr lang="en-ID" dirty="0" err="1">
                <a:latin typeface="Bahnschrift Condensed" panose="020B0502040204020203" pitchFamily="34" charset="0"/>
              </a:rPr>
              <a:t>tenkasu</a:t>
            </a:r>
            <a:r>
              <a:rPr lang="en-ID" dirty="0">
                <a:latin typeface="Bahnschrift Condensed" panose="020B0502040204020203" pitchFamily="34" charset="0"/>
              </a:rPr>
              <a:t>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AFE86B7-A3EB-4A12-AA8D-BDD98DD08CB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787400"/>
            <a:ext cx="5183188" cy="518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7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8F03F58-541B-4070-83DE-21793E93DC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1512293"/>
            <a:ext cx="5157787" cy="386834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473F7-F335-4A7E-95A0-B9D9A881D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702644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Bahnschrift Condensed" panose="020B0502040204020203" pitchFamily="34" charset="0"/>
              </a:rPr>
              <a:t>Cara </a:t>
            </a:r>
            <a:r>
              <a:rPr lang="en-US" sz="3600" dirty="0" err="1">
                <a:latin typeface="Bahnschrift Condensed" panose="020B0502040204020203" pitchFamily="34" charset="0"/>
              </a:rPr>
              <a:t>Membuat</a:t>
            </a:r>
            <a:endParaRPr lang="en-ID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EB4811-8419-4A83-8694-43F44E3E2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26556"/>
            <a:ext cx="5183188" cy="4663107"/>
          </a:xfrm>
        </p:spPr>
        <p:txBody>
          <a:bodyPr>
            <a:normAutofit fontScale="92500" lnSpcReduction="20000"/>
          </a:bodyPr>
          <a:lstStyle/>
          <a:p>
            <a:r>
              <a:rPr lang="en-ID" b="1" dirty="0">
                <a:latin typeface="Bahnschrift Condensed" panose="020B0502040204020203" pitchFamily="34" charset="0"/>
              </a:rPr>
              <a:t>Rebus </a:t>
            </a:r>
            <a:r>
              <a:rPr lang="en-ID" b="1" dirty="0" err="1">
                <a:latin typeface="Bahnschrift Condensed" panose="020B0502040204020203" pitchFamily="34" charset="0"/>
              </a:rPr>
              <a:t>Udon</a:t>
            </a:r>
            <a:r>
              <a:rPr lang="en-ID" b="1" dirty="0">
                <a:latin typeface="Bahnschrift Condensed" panose="020B0502040204020203" pitchFamily="34" charset="0"/>
              </a:rPr>
              <a:t>:</a:t>
            </a:r>
            <a:r>
              <a:rPr lang="en-ID" dirty="0">
                <a:latin typeface="Bahnschrift Condensed" panose="020B0502040204020203" pitchFamily="34" charset="0"/>
              </a:rPr>
              <a:t> Rebus </a:t>
            </a:r>
            <a:r>
              <a:rPr lang="en-ID" dirty="0" err="1">
                <a:latin typeface="Bahnschrift Condensed" panose="020B0502040204020203" pitchFamily="34" charset="0"/>
              </a:rPr>
              <a:t>mie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dalam</a:t>
            </a:r>
            <a:r>
              <a:rPr lang="en-ID" dirty="0">
                <a:latin typeface="Bahnschrift Condensed" panose="020B0502040204020203" pitchFamily="34" charset="0"/>
              </a:rPr>
              <a:t> air </a:t>
            </a:r>
            <a:r>
              <a:rPr lang="en-ID" dirty="0" err="1">
                <a:latin typeface="Bahnschrift Condensed" panose="020B0502040204020203" pitchFamily="34" charset="0"/>
              </a:rPr>
              <a:t>mendidih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selama</a:t>
            </a:r>
            <a:r>
              <a:rPr lang="en-ID" dirty="0">
                <a:latin typeface="Bahnschrift Condensed" panose="020B0502040204020203" pitchFamily="34" charset="0"/>
              </a:rPr>
              <a:t> 2-3 </a:t>
            </a:r>
            <a:r>
              <a:rPr lang="en-ID" dirty="0" err="1">
                <a:latin typeface="Bahnschrift Condensed" panose="020B0502040204020203" pitchFamily="34" charset="0"/>
              </a:rPr>
              <a:t>menit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hingga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kenyal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Tiriskan</a:t>
            </a:r>
            <a:r>
              <a:rPr lang="en-ID" dirty="0">
                <a:latin typeface="Bahnschrift Condensed" panose="020B0502040204020203" pitchFamily="34" charset="0"/>
              </a:rPr>
              <a:t> dan </a:t>
            </a:r>
            <a:r>
              <a:rPr lang="en-ID" dirty="0" err="1">
                <a:latin typeface="Bahnschrift Condensed" panose="020B0502040204020203" pitchFamily="34" charset="0"/>
              </a:rPr>
              <a:t>bilas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air </a:t>
            </a:r>
            <a:r>
              <a:rPr lang="en-ID" dirty="0" err="1">
                <a:latin typeface="Bahnschrift Condensed" panose="020B0502040204020203" pitchFamily="34" charset="0"/>
              </a:rPr>
              <a:t>dingin</a:t>
            </a:r>
            <a:r>
              <a:rPr lang="en-ID" dirty="0">
                <a:latin typeface="Bahnschrift Condensed" panose="020B0502040204020203" pitchFamily="34" charset="0"/>
              </a:rPr>
              <a:t> agar </a:t>
            </a:r>
            <a:r>
              <a:rPr lang="en-ID" dirty="0" err="1">
                <a:latin typeface="Bahnschrift Condensed" panose="020B0502040204020203" pitchFamily="34" charset="0"/>
              </a:rPr>
              <a:t>tidak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lengket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lalu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tiriskan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kembali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  <a:p>
            <a:r>
              <a:rPr lang="en-ID" b="1" dirty="0" err="1">
                <a:latin typeface="Bahnschrift Condensed" panose="020B0502040204020203" pitchFamily="34" charset="0"/>
              </a:rPr>
              <a:t>Membuat</a:t>
            </a:r>
            <a:r>
              <a:rPr lang="en-ID" b="1" dirty="0">
                <a:latin typeface="Bahnschrift Condensed" panose="020B0502040204020203" pitchFamily="34" charset="0"/>
              </a:rPr>
              <a:t> </a:t>
            </a:r>
            <a:r>
              <a:rPr lang="en-ID" b="1" dirty="0" err="1">
                <a:latin typeface="Bahnschrift Condensed" panose="020B0502040204020203" pitchFamily="34" charset="0"/>
              </a:rPr>
              <a:t>Kuah</a:t>
            </a:r>
            <a:r>
              <a:rPr lang="en-ID" b="1" dirty="0">
                <a:latin typeface="Bahnschrift Condensed" panose="020B0502040204020203" pitchFamily="34" charset="0"/>
              </a:rPr>
              <a:t>: </a:t>
            </a:r>
            <a:r>
              <a:rPr lang="en-ID" dirty="0" err="1">
                <a:latin typeface="Bahnschrift Condensed" panose="020B0502040204020203" pitchFamily="34" charset="0"/>
              </a:rPr>
              <a:t>Dalam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panci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didihkan</a:t>
            </a:r>
            <a:r>
              <a:rPr lang="en-ID" dirty="0">
                <a:latin typeface="Bahnschrift Condensed" panose="020B0502040204020203" pitchFamily="34" charset="0"/>
              </a:rPr>
              <a:t> air. </a:t>
            </a:r>
            <a:r>
              <a:rPr lang="en-ID" dirty="0" err="1">
                <a:latin typeface="Bahnschrift Condensed" panose="020B0502040204020203" pitchFamily="34" charset="0"/>
              </a:rPr>
              <a:t>Tambahkan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bubuk</a:t>
            </a:r>
            <a:r>
              <a:rPr lang="en-ID" dirty="0">
                <a:latin typeface="Bahnschrift Condensed" panose="020B0502040204020203" pitchFamily="34" charset="0"/>
              </a:rPr>
              <a:t> dashi, </a:t>
            </a:r>
            <a:r>
              <a:rPr lang="en-ID" dirty="0" err="1">
                <a:latin typeface="Bahnschrift Condensed" panose="020B0502040204020203" pitchFamily="34" charset="0"/>
              </a:rPr>
              <a:t>kecap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asin</a:t>
            </a:r>
            <a:r>
              <a:rPr lang="en-ID" dirty="0">
                <a:latin typeface="Bahnschrift Condensed" panose="020B0502040204020203" pitchFamily="34" charset="0"/>
              </a:rPr>
              <a:t>, mirin, dan garam. Rebus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api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kecil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hingga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bumbu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merata</a:t>
            </a:r>
            <a:r>
              <a:rPr lang="en-ID" dirty="0">
                <a:latin typeface="Bahnschrift Condensed" panose="020B0502040204020203" pitchFamily="34" charset="0"/>
              </a:rPr>
              <a:t> (</a:t>
            </a:r>
            <a:r>
              <a:rPr lang="en-ID" dirty="0" err="1">
                <a:latin typeface="Bahnschrift Condensed" panose="020B0502040204020203" pitchFamily="34" charset="0"/>
              </a:rPr>
              <a:t>jangan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sampai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mendidih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terlalu</a:t>
            </a:r>
            <a:r>
              <a:rPr lang="en-ID" dirty="0">
                <a:latin typeface="Bahnschrift Condensed" panose="020B0502040204020203" pitchFamily="34" charset="0"/>
              </a:rPr>
              <a:t> lama agar aroma dashi </a:t>
            </a:r>
            <a:r>
              <a:rPr lang="en-ID" dirty="0" err="1">
                <a:latin typeface="Bahnschrift Condensed" panose="020B0502040204020203" pitchFamily="34" charset="0"/>
              </a:rPr>
              <a:t>tidak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hilang</a:t>
            </a:r>
            <a:r>
              <a:rPr lang="en-ID" dirty="0">
                <a:latin typeface="Bahnschrift Condensed" panose="020B0502040204020203" pitchFamily="34" charset="0"/>
              </a:rPr>
              <a:t>).</a:t>
            </a:r>
          </a:p>
          <a:p>
            <a:r>
              <a:rPr lang="en-ID" b="1" dirty="0" err="1">
                <a:latin typeface="Bahnschrift Condensed" panose="020B0502040204020203" pitchFamily="34" charset="0"/>
              </a:rPr>
              <a:t>Penyajian</a:t>
            </a:r>
            <a:r>
              <a:rPr lang="en-ID" b="1" dirty="0">
                <a:latin typeface="Bahnschrift Condensed" panose="020B0502040204020203" pitchFamily="34" charset="0"/>
              </a:rPr>
              <a:t>:</a:t>
            </a:r>
            <a:r>
              <a:rPr lang="en-ID" dirty="0">
                <a:latin typeface="Bahnschrift Condensed" panose="020B0502040204020203" pitchFamily="34" charset="0"/>
              </a:rPr>
              <a:t> Tata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di </a:t>
            </a:r>
            <a:r>
              <a:rPr lang="en-ID" dirty="0" err="1">
                <a:latin typeface="Bahnschrift Condensed" panose="020B0502040204020203" pitchFamily="34" charset="0"/>
              </a:rPr>
              <a:t>dalam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mangkuk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saji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Tuang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kuah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panas</a:t>
            </a:r>
            <a:r>
              <a:rPr lang="en-ID" dirty="0">
                <a:latin typeface="Bahnschrift Condensed" panose="020B0502040204020203" pitchFamily="34" charset="0"/>
              </a:rPr>
              <a:t> di </a:t>
            </a:r>
            <a:r>
              <a:rPr lang="en-ID" dirty="0" err="1">
                <a:latin typeface="Bahnschrift Condensed" panose="020B0502040204020203" pitchFamily="34" charset="0"/>
              </a:rPr>
              <a:t>atasnya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  <a:p>
            <a:r>
              <a:rPr lang="en-ID" b="1" dirty="0">
                <a:latin typeface="Bahnschrift Condensed" panose="020B0502040204020203" pitchFamily="34" charset="0"/>
              </a:rPr>
              <a:t>Topping: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Tambahkan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irisan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daun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dan topping </a:t>
            </a:r>
            <a:r>
              <a:rPr lang="en-ID" dirty="0" err="1">
                <a:latin typeface="Bahnschrift Condensed" panose="020B0502040204020203" pitchFamily="34" charset="0"/>
              </a:rPr>
              <a:t>lainnya</a:t>
            </a:r>
            <a:r>
              <a:rPr lang="en-ID" dirty="0">
                <a:latin typeface="Bahnschrift Condensed" panose="020B0502040204020203" pitchFamily="34" charset="0"/>
              </a:rPr>
              <a:t> di </a:t>
            </a:r>
            <a:r>
              <a:rPr lang="en-ID" dirty="0" err="1">
                <a:latin typeface="Bahnschrift Condensed" panose="020B0502040204020203" pitchFamily="34" charset="0"/>
              </a:rPr>
              <a:t>atasnya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9649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7F22EA-5C84-4749-9605-9090C1B78D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adalah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makanan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khas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Jepang</a:t>
            </a:r>
            <a:r>
              <a:rPr lang="en-ID" dirty="0">
                <a:latin typeface="Bahnschrift Condensed" panose="020B0502040204020203" pitchFamily="34" charset="0"/>
              </a:rPr>
              <a:t>. Mi </a:t>
            </a:r>
            <a:r>
              <a:rPr lang="en-ID" dirty="0" err="1">
                <a:latin typeface="Bahnschrift Condensed" panose="020B0502040204020203" pitchFamily="34" charset="0"/>
              </a:rPr>
              <a:t>tebal</a:t>
            </a:r>
            <a:r>
              <a:rPr lang="en-ID" dirty="0">
                <a:latin typeface="Bahnschrift Condensed" panose="020B0502040204020203" pitchFamily="34" charset="0"/>
              </a:rPr>
              <a:t> dan </a:t>
            </a:r>
            <a:r>
              <a:rPr lang="en-ID" dirty="0" err="1">
                <a:latin typeface="Bahnschrift Condensed" panose="020B0502040204020203" pitchFamily="34" charset="0"/>
              </a:rPr>
              <a:t>kenyal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ini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terbuat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tepung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terigu</a:t>
            </a:r>
            <a:r>
              <a:rPr lang="en-ID" dirty="0">
                <a:latin typeface="Bahnschrift Condensed" panose="020B0502040204020203" pitchFamily="34" charset="0"/>
              </a:rPr>
              <a:t> dan </a:t>
            </a:r>
            <a:r>
              <a:rPr lang="en-ID" dirty="0" err="1">
                <a:latin typeface="Bahnschrift Condensed" panose="020B0502040204020203" pitchFamily="34" charset="0"/>
              </a:rPr>
              <a:t>telah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dikenal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sejak</a:t>
            </a:r>
            <a:r>
              <a:rPr lang="en-ID" dirty="0">
                <a:latin typeface="Bahnschrift Condensed" panose="020B0502040204020203" pitchFamily="34" charset="0"/>
              </a:rPr>
              <a:t> lama </a:t>
            </a:r>
            <a:r>
              <a:rPr lang="en-ID" dirty="0" err="1">
                <a:latin typeface="Bahnschrift Condensed" panose="020B0502040204020203" pitchFamily="34" charset="0"/>
              </a:rPr>
              <a:t>sebagai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kuliner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tradisional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Jepang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sering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disajikan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sup </a:t>
            </a:r>
            <a:r>
              <a:rPr lang="en-ID" dirty="0" err="1">
                <a:latin typeface="Bahnschrift Condensed" panose="020B0502040204020203" pitchFamily="34" charset="0"/>
              </a:rPr>
              <a:t>kakedashi</a:t>
            </a:r>
            <a:r>
              <a:rPr lang="en-ID" dirty="0">
                <a:latin typeface="Bahnschrift Condensed" panose="020B0502040204020203" pitchFamily="34" charset="0"/>
              </a:rPr>
              <a:t> (</a:t>
            </a:r>
            <a:r>
              <a:rPr lang="en-ID" dirty="0" err="1">
                <a:latin typeface="Bahnschrift Condensed" panose="020B0502040204020203" pitchFamily="34" charset="0"/>
              </a:rPr>
              <a:t>kaldu</a:t>
            </a:r>
            <a:r>
              <a:rPr lang="en-ID" dirty="0">
                <a:latin typeface="Bahnschrift Condensed" panose="020B0502040204020203" pitchFamily="34" charset="0"/>
              </a:rPr>
              <a:t> dashi) dan </a:t>
            </a:r>
            <a:r>
              <a:rPr lang="en-ID" dirty="0" err="1">
                <a:latin typeface="Bahnschrift Condensed" panose="020B0502040204020203" pitchFamily="34" charset="0"/>
              </a:rPr>
              <a:t>berbagai</a:t>
            </a:r>
            <a:r>
              <a:rPr lang="en-ID" dirty="0">
                <a:latin typeface="Bahnschrift Condensed" panose="020B0502040204020203" pitchFamily="34" charset="0"/>
              </a:rPr>
              <a:t> topping, </a:t>
            </a:r>
            <a:r>
              <a:rPr lang="en-ID" dirty="0" err="1">
                <a:latin typeface="Bahnschrift Condensed" panose="020B0502040204020203" pitchFamily="34" charset="0"/>
              </a:rPr>
              <a:t>seperti</a:t>
            </a:r>
            <a:r>
              <a:rPr lang="en-ID" dirty="0">
                <a:latin typeface="Bahnschrift Condensed" panose="020B0502040204020203" pitchFamily="34" charset="0"/>
              </a:rPr>
              <a:t> tempura </a:t>
            </a:r>
            <a:r>
              <a:rPr lang="en-ID" dirty="0" err="1">
                <a:latin typeface="Bahnschrift Condensed" panose="020B0502040204020203" pitchFamily="34" charset="0"/>
              </a:rPr>
              <a:t>atau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irisan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daging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B2DEB4-ED6D-45C1-9062-FFBD88C875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74094"/>
            <a:ext cx="5181600" cy="3454400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C9D94C1D-E8B9-4F8E-AA54-34E7CB8B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6175"/>
          </a:xfrm>
        </p:spPr>
        <p:txBody>
          <a:bodyPr/>
          <a:lstStyle/>
          <a:p>
            <a:pPr algn="ctr"/>
            <a:r>
              <a:rPr lang="en-US" dirty="0">
                <a:latin typeface="Bahnschrift Condensed" panose="020B0502040204020203" pitchFamily="34" charset="0"/>
              </a:rPr>
              <a:t>Dimana </a:t>
            </a:r>
            <a:r>
              <a:rPr lang="en-US" dirty="0" err="1">
                <a:latin typeface="Bahnschrift Condensed" panose="020B0502040204020203" pitchFamily="34" charset="0"/>
              </a:rPr>
              <a:t>makanan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Berasal</a:t>
            </a:r>
            <a:endParaRPr lang="en-ID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46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C8AE2-D6C6-4552-91A6-1B4C481AE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9039"/>
          </a:xfrm>
        </p:spPr>
        <p:txBody>
          <a:bodyPr/>
          <a:lstStyle/>
          <a:p>
            <a:pPr algn="ctr"/>
            <a:r>
              <a:rPr lang="en-US" dirty="0">
                <a:latin typeface="Bahnschrift Condensed" panose="020B0502040204020203" pitchFamily="34" charset="0"/>
              </a:rPr>
              <a:t>Sejarah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B83E4B6F-5702-4536-BD6A-8BE8730EB9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02101"/>
            <a:ext cx="5181600" cy="345709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270FAC-B4BA-4E02-B7F2-ABC5BF799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4421"/>
            <a:ext cx="5181600" cy="4492542"/>
          </a:xfrm>
        </p:spPr>
        <p:txBody>
          <a:bodyPr/>
          <a:lstStyle/>
          <a:p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, mi </a:t>
            </a:r>
            <a:r>
              <a:rPr lang="en-ID" dirty="0" err="1">
                <a:latin typeface="Bahnschrift Condensed" panose="020B0502040204020203" pitchFamily="34" charset="0"/>
              </a:rPr>
              <a:t>tebal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khas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Jepang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tepung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terigu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diyakini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berasal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Tiongkok</a:t>
            </a:r>
            <a:r>
              <a:rPr lang="en-ID" dirty="0">
                <a:latin typeface="Bahnschrift Condensed" panose="020B0502040204020203" pitchFamily="34" charset="0"/>
              </a:rPr>
              <a:t> pada masa </a:t>
            </a:r>
            <a:r>
              <a:rPr lang="en-ID" dirty="0" err="1">
                <a:latin typeface="Bahnschrift Condensed" panose="020B0502040204020203" pitchFamily="34" charset="0"/>
              </a:rPr>
              <a:t>Dinasti</a:t>
            </a:r>
            <a:r>
              <a:rPr lang="en-ID" dirty="0">
                <a:latin typeface="Bahnschrift Condensed" panose="020B0502040204020203" pitchFamily="34" charset="0"/>
              </a:rPr>
              <a:t> Tang (</a:t>
            </a:r>
            <a:r>
              <a:rPr lang="en-ID" dirty="0" err="1">
                <a:latin typeface="Bahnschrift Condensed" panose="020B0502040204020203" pitchFamily="34" charset="0"/>
              </a:rPr>
              <a:t>abad</a:t>
            </a:r>
            <a:r>
              <a:rPr lang="en-ID" dirty="0">
                <a:latin typeface="Bahnschrift Condensed" panose="020B0502040204020203" pitchFamily="34" charset="0"/>
              </a:rPr>
              <a:t> ke-8) dan </a:t>
            </a:r>
            <a:r>
              <a:rPr lang="en-ID" dirty="0" err="1">
                <a:latin typeface="Bahnschrift Condensed" panose="020B0502040204020203" pitchFamily="34" charset="0"/>
              </a:rPr>
              <a:t>dibawa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Jepang</a:t>
            </a:r>
            <a:r>
              <a:rPr lang="en-ID" dirty="0">
                <a:latin typeface="Bahnschrift Condensed" panose="020B0502040204020203" pitchFamily="34" charset="0"/>
              </a:rPr>
              <a:t> oleh </a:t>
            </a:r>
            <a:r>
              <a:rPr lang="en-ID" dirty="0" err="1">
                <a:latin typeface="Bahnschrift Condensed" panose="020B0502040204020203" pitchFamily="34" charset="0"/>
              </a:rPr>
              <a:t>biksu</a:t>
            </a:r>
            <a:r>
              <a:rPr lang="en-ID" dirty="0">
                <a:latin typeface="Bahnschrift Condensed" panose="020B0502040204020203" pitchFamily="34" charset="0"/>
              </a:rPr>
              <a:t> Buddha. </a:t>
            </a:r>
            <a:r>
              <a:rPr lang="en-ID" dirty="0" err="1">
                <a:latin typeface="Bahnschrift Condensed" panose="020B0502040204020203" pitchFamily="34" charset="0"/>
              </a:rPr>
              <a:t>Awalnya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berbentuk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pangsit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berevolusi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menjadi</a:t>
            </a:r>
            <a:r>
              <a:rPr lang="en-ID" dirty="0">
                <a:latin typeface="Bahnschrift Condensed" panose="020B0502040204020203" pitchFamily="34" charset="0"/>
              </a:rPr>
              <a:t> mi </a:t>
            </a:r>
            <a:r>
              <a:rPr lang="en-ID" dirty="0" err="1">
                <a:latin typeface="Bahnschrift Condensed" panose="020B0502040204020203" pitchFamily="34" charset="0"/>
              </a:rPr>
              <a:t>potong</a:t>
            </a:r>
            <a:r>
              <a:rPr lang="en-ID" dirty="0">
                <a:latin typeface="Bahnschrift Condensed" panose="020B0502040204020203" pitchFamily="34" charset="0"/>
              </a:rPr>
              <a:t> (</a:t>
            </a:r>
            <a:r>
              <a:rPr lang="en-ID" dirty="0" err="1">
                <a:latin typeface="Bahnschrift Condensed" panose="020B0502040204020203" pitchFamily="34" charset="0"/>
              </a:rPr>
              <a:t>Kirimugi</a:t>
            </a:r>
            <a:r>
              <a:rPr lang="en-ID" dirty="0">
                <a:latin typeface="Bahnschrift Condensed" panose="020B0502040204020203" pitchFamily="34" charset="0"/>
              </a:rPr>
              <a:t>) dan </a:t>
            </a:r>
            <a:r>
              <a:rPr lang="en-ID" dirty="0" err="1">
                <a:latin typeface="Bahnschrift Condensed" panose="020B0502040204020203" pitchFamily="34" charset="0"/>
              </a:rPr>
              <a:t>populer</a:t>
            </a:r>
            <a:r>
              <a:rPr lang="en-ID" dirty="0">
                <a:latin typeface="Bahnschrift Condensed" panose="020B0502040204020203" pitchFamily="34" charset="0"/>
              </a:rPr>
              <a:t> di zaman Edo (1600-an), </a:t>
            </a:r>
            <a:r>
              <a:rPr lang="en-ID" dirty="0" err="1">
                <a:latin typeface="Bahnschrift Condensed" panose="020B0502040204020203" pitchFamily="34" charset="0"/>
              </a:rPr>
              <a:t>terutama</a:t>
            </a:r>
            <a:r>
              <a:rPr lang="en-ID" dirty="0">
                <a:latin typeface="Bahnschrift Condensed" panose="020B0502040204020203" pitchFamily="34" charset="0"/>
              </a:rPr>
              <a:t> di </a:t>
            </a:r>
            <a:r>
              <a:rPr lang="en-ID" dirty="0" err="1">
                <a:latin typeface="Bahnschrift Condensed" panose="020B0502040204020203" pitchFamily="34" charset="0"/>
              </a:rPr>
              <a:t>Prefektur</a:t>
            </a:r>
            <a:r>
              <a:rPr lang="en-ID" dirty="0">
                <a:latin typeface="Bahnschrift Condensed" panose="020B0502040204020203" pitchFamily="34" charset="0"/>
              </a:rPr>
              <a:t> Kagawa yang </a:t>
            </a:r>
            <a:r>
              <a:rPr lang="en-ID" dirty="0" err="1">
                <a:latin typeface="Bahnschrift Condensed" panose="020B0502040204020203" pitchFamily="34" charset="0"/>
              </a:rPr>
              <a:t>terkenal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varian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Sanuki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6134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C8AE2-D6C6-4552-91A6-1B4C481AE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2091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Kapan </a:t>
            </a:r>
            <a:r>
              <a:rPr lang="en-US" sz="6000" dirty="0" err="1">
                <a:latin typeface="Bahnschrift Condensed" panose="020B0502040204020203" pitchFamily="34" charset="0"/>
              </a:rPr>
              <a:t>terakhir</a:t>
            </a:r>
            <a:r>
              <a:rPr lang="en-US" sz="6000" dirty="0">
                <a:latin typeface="Bahnschrift Condensed" panose="020B0502040204020203" pitchFamily="34" charset="0"/>
              </a:rPr>
              <a:t> </a:t>
            </a:r>
            <a:r>
              <a:rPr lang="en-US" sz="6000" dirty="0" err="1">
                <a:latin typeface="Bahnschrift Condensed" panose="020B0502040204020203" pitchFamily="34" charset="0"/>
              </a:rPr>
              <a:t>makan</a:t>
            </a:r>
            <a:endParaRPr lang="en-ID" sz="6000" dirty="0">
              <a:latin typeface="Bahnschrift Condensed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A0493-088C-46CA-82B5-100384BC9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411656"/>
            <a:ext cx="5157787" cy="782904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dirty="0" err="1">
                <a:latin typeface="Bahnschrift Condensed" panose="020B0502040204020203" pitchFamily="34" charset="0"/>
              </a:rPr>
              <a:t>Hachi</a:t>
            </a:r>
            <a:r>
              <a:rPr lang="en-US" sz="4000" dirty="0">
                <a:latin typeface="Bahnschrift Condensed" panose="020B0502040204020203" pitchFamily="34" charset="0"/>
              </a:rPr>
              <a:t> Grill </a:t>
            </a:r>
            <a:r>
              <a:rPr lang="en-US" sz="4000" dirty="0" err="1">
                <a:latin typeface="Bahnschrift Condensed" panose="020B0502040204020203" pitchFamily="34" charset="0"/>
              </a:rPr>
              <a:t>Bintaro</a:t>
            </a:r>
            <a:endParaRPr lang="en-ID" sz="4000" dirty="0">
              <a:latin typeface="Bahnschrift Condensed" panose="020B05020402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7F22EA-5C84-4749-9605-9090C1B78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20178"/>
            <a:ext cx="5157787" cy="3969485"/>
          </a:xfrm>
        </p:spPr>
        <p:txBody>
          <a:bodyPr/>
          <a:lstStyle/>
          <a:p>
            <a:r>
              <a:rPr lang="sv-SE" dirty="0">
                <a:latin typeface="Bahnschrift Condensed" panose="020B0502040204020203" pitchFamily="34" charset="0"/>
              </a:rPr>
              <a:t>Grill Bintaro Sektor 7. letak di Jl. MH Thamrin Bintaro Sektor 7 No.19 Blok A2, Pd. Jaya, Kec. Pd. Aren, Kota Tangerang Selatan, Banten 15220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Telepon</a:t>
            </a:r>
            <a:r>
              <a:rPr lang="en-ID" dirty="0">
                <a:latin typeface="Bahnschrift Condensed" panose="020B0502040204020203" pitchFamily="34" charset="0"/>
              </a:rPr>
              <a:t>: 0822-8989-9058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Reservasi</a:t>
            </a:r>
            <a:r>
              <a:rPr lang="en-ID" dirty="0">
                <a:latin typeface="Bahnschrift Condensed" panose="020B0502040204020203" pitchFamily="34" charset="0"/>
              </a:rPr>
              <a:t>: linktr.ee, hachigroup.id, wa.me, instagram.com</a:t>
            </a:r>
          </a:p>
          <a:p>
            <a:r>
              <a:rPr lang="fi-FI" dirty="0">
                <a:latin typeface="Bahnschrift Condensed" panose="020B0502040204020203" pitchFamily="34" charset="0"/>
              </a:rPr>
              <a:t>Jam: Buka pukul 11.00 - 22.00 WIB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B4EEBE71-1899-4E38-94EF-134120C9255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421078" y="1933820"/>
            <a:ext cx="2296820" cy="408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99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C8AE2-D6C6-4552-91A6-1B4C481A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Bahnschrift Condensed" panose="020B0502040204020203" pitchFamily="34" charset="0"/>
              </a:rPr>
              <a:t>Bagaimana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cara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makannya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1D6ABB53-2E45-4D26-A5B2-D72AEFC0F0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68627" y="2502568"/>
            <a:ext cx="4674407" cy="309933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270FAC-B4BA-4E02-B7F2-ABC5BF7990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D" dirty="0" err="1">
                <a:latin typeface="Bahnschrift Condensed" panose="020B0502040204020203" pitchFamily="34" charset="0"/>
              </a:rPr>
              <a:t>Makan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umumnya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dilakukan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menyeruput</a:t>
            </a:r>
            <a:r>
              <a:rPr lang="en-ID" dirty="0">
                <a:latin typeface="Bahnschrift Condensed" panose="020B0502040204020203" pitchFamily="34" charset="0"/>
              </a:rPr>
              <a:t> mi </a:t>
            </a:r>
            <a:r>
              <a:rPr lang="en-ID" dirty="0" err="1">
                <a:latin typeface="Bahnschrift Condensed" panose="020B0502040204020203" pitchFamily="34" charset="0"/>
              </a:rPr>
              <a:t>tebal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menggunakan</a:t>
            </a:r>
            <a:r>
              <a:rPr lang="en-ID" dirty="0">
                <a:latin typeface="Bahnschrift Condensed" panose="020B0502040204020203" pitchFamily="34" charset="0"/>
              </a:rPr>
              <a:t> sumpit, </a:t>
            </a:r>
            <a:r>
              <a:rPr lang="en-ID" dirty="0" err="1">
                <a:latin typeface="Bahnschrift Condensed" panose="020B0502040204020203" pitchFamily="34" charset="0"/>
              </a:rPr>
              <a:t>baik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dalam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keadaan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panas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maupun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dingin</a:t>
            </a:r>
            <a:r>
              <a:rPr lang="en-ID" dirty="0">
                <a:latin typeface="Bahnschrift Condensed" panose="020B0502040204020203" pitchFamily="34" charset="0"/>
              </a:rPr>
              <a:t>. Di </a:t>
            </a:r>
            <a:r>
              <a:rPr lang="en-ID" dirty="0" err="1">
                <a:latin typeface="Bahnschrift Condensed" panose="020B0502040204020203" pitchFamily="34" charset="0"/>
              </a:rPr>
              <a:t>restoran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seperti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Marugame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pelanggan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mengambil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nampan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memesan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memilih</a:t>
            </a:r>
            <a:r>
              <a:rPr lang="en-ID" dirty="0">
                <a:latin typeface="Bahnschrift Condensed" panose="020B0502040204020203" pitchFamily="34" charset="0"/>
              </a:rPr>
              <a:t> tempura (</a:t>
            </a:r>
            <a:r>
              <a:rPr lang="en-ID" dirty="0" err="1">
                <a:latin typeface="Bahnschrift Condensed" panose="020B0502040204020203" pitchFamily="34" charset="0"/>
              </a:rPr>
              <a:t>gorengan</a:t>
            </a:r>
            <a:r>
              <a:rPr lang="en-ID" dirty="0">
                <a:latin typeface="Bahnschrift Condensed" panose="020B0502040204020203" pitchFamily="34" charset="0"/>
              </a:rPr>
              <a:t>), </a:t>
            </a:r>
            <a:r>
              <a:rPr lang="en-ID" dirty="0" err="1">
                <a:latin typeface="Bahnschrift Condensed" panose="020B0502040204020203" pitchFamily="34" charset="0"/>
              </a:rPr>
              <a:t>membayar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lalu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menambahkan</a:t>
            </a:r>
            <a:r>
              <a:rPr lang="en-ID" dirty="0">
                <a:latin typeface="Bahnschrift Condensed" panose="020B0502040204020203" pitchFamily="34" charset="0"/>
              </a:rPr>
              <a:t> topping gratis </a:t>
            </a:r>
            <a:r>
              <a:rPr lang="en-ID" dirty="0" err="1">
                <a:latin typeface="Bahnschrift Condensed" panose="020B0502040204020203" pitchFamily="34" charset="0"/>
              </a:rPr>
              <a:t>seperti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daun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dan </a:t>
            </a:r>
            <a:r>
              <a:rPr lang="en-ID" dirty="0" err="1">
                <a:latin typeface="Bahnschrift Condensed" panose="020B0502040204020203" pitchFamily="34" charset="0"/>
              </a:rPr>
              <a:t>tenkasu</a:t>
            </a:r>
            <a:r>
              <a:rPr lang="en-ID" dirty="0">
                <a:latin typeface="Bahnschrift Condensed" panose="020B0502040204020203" pitchFamily="34" charset="0"/>
              </a:rPr>
              <a:t> (</a:t>
            </a:r>
            <a:r>
              <a:rPr lang="en-ID" dirty="0" err="1">
                <a:latin typeface="Bahnschrift Condensed" panose="020B0502040204020203" pitchFamily="34" charset="0"/>
              </a:rPr>
              <a:t>kremesan</a:t>
            </a:r>
            <a:r>
              <a:rPr lang="en-ID" dirty="0">
                <a:latin typeface="Bahnschrift Condensed" panose="020B0502040204020203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184393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303B-008E-4C93-8050-E9924F4D8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Bahnschrift Condensed" panose="020B0502040204020203" pitchFamily="34" charset="0"/>
              </a:rPr>
              <a:t>Apa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alat</a:t>
            </a:r>
            <a:r>
              <a:rPr lang="en-US" dirty="0">
                <a:latin typeface="Bahnschrift Condensed" panose="020B0502040204020203" pitchFamily="34" charset="0"/>
              </a:rPr>
              <a:t> yang </a:t>
            </a:r>
            <a:r>
              <a:rPr lang="en-US" dirty="0" err="1">
                <a:latin typeface="Bahnschrift Condensed" panose="020B0502040204020203" pitchFamily="34" charset="0"/>
              </a:rPr>
              <a:t>digunakan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untuk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makan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413E3B-18B2-46B0-A6D6-A56605006F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6499"/>
            <a:ext cx="5181600" cy="290958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AA6BB8-AAC2-48ED-A16A-656A76E18A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D" dirty="0">
                <a:latin typeface="Bahnschrift Condensed" panose="020B0502040204020203" pitchFamily="34" charset="0"/>
              </a:rPr>
              <a:t>Sumpit (</a:t>
            </a:r>
            <a:r>
              <a:rPr lang="en-ID" dirty="0" err="1">
                <a:latin typeface="Bahnschrift Condensed" panose="020B0502040204020203" pitchFamily="34" charset="0"/>
              </a:rPr>
              <a:t>Hashi</a:t>
            </a:r>
            <a:r>
              <a:rPr lang="en-ID" dirty="0">
                <a:latin typeface="Bahnschrift Condensed" panose="020B0502040204020203" pitchFamily="34" charset="0"/>
              </a:rPr>
              <a:t>): Alat </a:t>
            </a:r>
            <a:r>
              <a:rPr lang="en-ID" dirty="0" err="1">
                <a:latin typeface="Bahnschrift Condensed" panose="020B0502040204020203" pitchFamily="34" charset="0"/>
              </a:rPr>
              <a:t>utama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mengambil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mie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 yang </a:t>
            </a:r>
            <a:r>
              <a:rPr lang="en-ID" dirty="0" err="1">
                <a:latin typeface="Bahnschrift Condensed" panose="020B0502040204020203" pitchFamily="34" charset="0"/>
              </a:rPr>
              <a:t>tebal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Sendok</a:t>
            </a:r>
            <a:r>
              <a:rPr lang="en-ID" dirty="0">
                <a:latin typeface="Bahnschrift Condensed" panose="020B0502040204020203" pitchFamily="34" charset="0"/>
              </a:rPr>
              <a:t> Sup (</a:t>
            </a:r>
            <a:r>
              <a:rPr lang="en-ID" dirty="0" err="1">
                <a:latin typeface="Bahnschrift Condensed" panose="020B0502040204020203" pitchFamily="34" charset="0"/>
              </a:rPr>
              <a:t>Renge</a:t>
            </a:r>
            <a:r>
              <a:rPr lang="en-ID" dirty="0">
                <a:latin typeface="Bahnschrift Condensed" panose="020B0502040204020203" pitchFamily="34" charset="0"/>
              </a:rPr>
              <a:t>): </a:t>
            </a:r>
            <a:r>
              <a:rPr lang="en-ID" dirty="0" err="1">
                <a:latin typeface="Bahnschrift Condensed" panose="020B0502040204020203" pitchFamily="34" charset="0"/>
              </a:rPr>
              <a:t>Sendok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keramik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berukuran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besar</a:t>
            </a:r>
            <a:r>
              <a:rPr lang="en-ID" dirty="0">
                <a:latin typeface="Bahnschrift Condensed" panose="020B0502040204020203" pitchFamily="34" charset="0"/>
              </a:rPr>
              <a:t> yang </a:t>
            </a:r>
            <a:r>
              <a:rPr lang="en-ID" dirty="0" err="1">
                <a:latin typeface="Bahnschrift Condensed" panose="020B0502040204020203" pitchFamily="34" charset="0"/>
              </a:rPr>
              <a:t>digunakan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meminum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kuah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kaldu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Mangkok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Besar</a:t>
            </a:r>
            <a:r>
              <a:rPr lang="en-ID" dirty="0">
                <a:latin typeface="Bahnschrift Condensed" panose="020B0502040204020203" pitchFamily="34" charset="0"/>
              </a:rPr>
              <a:t> (Donburi-</a:t>
            </a:r>
            <a:r>
              <a:rPr lang="en-ID" dirty="0" err="1">
                <a:latin typeface="Bahnschrift Condensed" panose="020B0502040204020203" pitchFamily="34" charset="0"/>
              </a:rPr>
              <a:t>bachi</a:t>
            </a:r>
            <a:r>
              <a:rPr lang="en-ID" dirty="0">
                <a:latin typeface="Bahnschrift Condensed" panose="020B0502040204020203" pitchFamily="34" charset="0"/>
              </a:rPr>
              <a:t>): </a:t>
            </a:r>
            <a:r>
              <a:rPr lang="en-ID" dirty="0" err="1">
                <a:latin typeface="Bahnschrift Condensed" panose="020B0502040204020203" pitchFamily="34" charset="0"/>
              </a:rPr>
              <a:t>Wadah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khusus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menyajikan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udon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biasanya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terbuat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keramik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atau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kayu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menahan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panas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7933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B2AC12-D2AB-4D69-891E-624773B1C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Bahnschrift Condensed" panose="020B0502040204020203" pitchFamily="34" charset="0"/>
              </a:rPr>
              <a:t>Sekian</a:t>
            </a:r>
            <a:r>
              <a:rPr lang="en-US" sz="6000" dirty="0">
                <a:latin typeface="Bahnschrift Condensed" panose="020B0502040204020203" pitchFamily="34" charset="0"/>
              </a:rPr>
              <a:t> </a:t>
            </a:r>
            <a:r>
              <a:rPr lang="en-US" sz="6000" dirty="0" err="1">
                <a:latin typeface="Bahnschrift Condensed" panose="020B0502040204020203" pitchFamily="34" charset="0"/>
              </a:rPr>
              <a:t>Terima</a:t>
            </a:r>
            <a:r>
              <a:rPr lang="en-US" sz="6000" dirty="0">
                <a:latin typeface="Bahnschrift Condensed" panose="020B0502040204020203" pitchFamily="34" charset="0"/>
              </a:rPr>
              <a:t> Kasih</a:t>
            </a:r>
            <a:endParaRPr lang="en-ID" sz="60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775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519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Bahnschrift Condensed</vt:lpstr>
      <vt:lpstr>Calibri</vt:lpstr>
      <vt:lpstr>Calibri Light</vt:lpstr>
      <vt:lpstr>Office Theme</vt:lpstr>
      <vt:lpstr>Udon</vt:lpstr>
      <vt:lpstr>Bagaimana Rasanya</vt:lpstr>
      <vt:lpstr>Resep &amp; Cara membuat</vt:lpstr>
      <vt:lpstr>PowerPoint Presentation</vt:lpstr>
      <vt:lpstr>PowerPoint Presentation</vt:lpstr>
      <vt:lpstr>Dimana makanan Berasal</vt:lpstr>
      <vt:lpstr>Sejarah</vt:lpstr>
      <vt:lpstr>Kapan terakhir makan</vt:lpstr>
      <vt:lpstr>Bagaimana cara makannya</vt:lpstr>
      <vt:lpstr>Apa alat yang digunakan untuk makan</vt:lpstr>
      <vt:lpstr>Sekian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Udon</dc:title>
  <dc:creator>MyBook Hype</dc:creator>
  <cp:lastModifiedBy>MyBook Hype</cp:lastModifiedBy>
  <cp:revision>2</cp:revision>
  <dcterms:created xsi:type="dcterms:W3CDTF">2026-04-30T02:36:39Z</dcterms:created>
  <dcterms:modified xsi:type="dcterms:W3CDTF">2026-04-30T03:25:07Z</dcterms:modified>
</cp:coreProperties>
</file>